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2" d="100"/>
          <a:sy n="62" d="100"/>
        </p:scale>
        <p:origin x="48"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C31E4-3FD4-4883-819A-3BF88F57871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A7AA647-B929-4F3E-A081-F062E40542FB}">
      <dgm:prSet/>
      <dgm:spPr/>
      <dgm:t>
        <a:bodyPr/>
        <a:lstStyle/>
        <a:p>
          <a:r>
            <a:rPr lang="nl-NL"/>
            <a:t>De temperatuur in een verblijf mag niet lager komen dan de onderste kritieke temperatuur. Dit is de minimale temperatuur waarbij een dier zich prettig voelt. Ook mag de temperatuur niet hoger komen dan de maximale temperatuur waarbij een dier zich prettig voelt. Dit noem je de bovenste kritieke temperatuur. </a:t>
          </a:r>
          <a:endParaRPr lang="en-US"/>
        </a:p>
      </dgm:t>
    </dgm:pt>
    <dgm:pt modelId="{0E122C2B-2D8D-4FB6-BC96-E34423DE7F00}" type="parTrans" cxnId="{53DB6814-1742-48B0-98F6-F9ACCE8E3E33}">
      <dgm:prSet/>
      <dgm:spPr/>
      <dgm:t>
        <a:bodyPr/>
        <a:lstStyle/>
        <a:p>
          <a:endParaRPr lang="en-US"/>
        </a:p>
      </dgm:t>
    </dgm:pt>
    <dgm:pt modelId="{C6F19309-88B9-41F2-BEEA-BB15957B26C2}" type="sibTrans" cxnId="{53DB6814-1742-48B0-98F6-F9ACCE8E3E33}">
      <dgm:prSet/>
      <dgm:spPr/>
      <dgm:t>
        <a:bodyPr/>
        <a:lstStyle/>
        <a:p>
          <a:endParaRPr lang="en-US"/>
        </a:p>
      </dgm:t>
    </dgm:pt>
    <dgm:pt modelId="{B0B83DAC-3F42-4517-9780-DE632980F7F0}">
      <dgm:prSet/>
      <dgm:spPr/>
      <dgm:t>
        <a:bodyPr/>
        <a:lstStyle/>
        <a:p>
          <a:r>
            <a:rPr lang="nl-NL"/>
            <a:t>Koudbloedig betekent dat de lichaamstemperatuur van een dier ongeveer gelijk is aan die van de omgeving. Het tegenovergestelde van een koudbloedig dier is een warmbloedig dier. Warmbloedige dieren zijn wel in staat hun eigen lichaamstemperatuur te regelen.</a:t>
          </a:r>
          <a:endParaRPr lang="en-US"/>
        </a:p>
      </dgm:t>
    </dgm:pt>
    <dgm:pt modelId="{D12965AC-0EE4-4647-A6C2-228C2427E9ED}" type="parTrans" cxnId="{7A507A54-01A9-483B-838F-E0B80DE665D0}">
      <dgm:prSet/>
      <dgm:spPr/>
      <dgm:t>
        <a:bodyPr/>
        <a:lstStyle/>
        <a:p>
          <a:endParaRPr lang="en-US"/>
        </a:p>
      </dgm:t>
    </dgm:pt>
    <dgm:pt modelId="{63EB553C-7ED1-4552-9A84-C6670CF966D1}" type="sibTrans" cxnId="{7A507A54-01A9-483B-838F-E0B80DE665D0}">
      <dgm:prSet/>
      <dgm:spPr/>
      <dgm:t>
        <a:bodyPr/>
        <a:lstStyle/>
        <a:p>
          <a:endParaRPr lang="en-US"/>
        </a:p>
      </dgm:t>
    </dgm:pt>
    <dgm:pt modelId="{63256CEB-7169-456E-AB30-004C25DF7E06}" type="pres">
      <dgm:prSet presAssocID="{A0BC31E4-3FD4-4883-819A-3BF88F578716}" presName="hierChild1" presStyleCnt="0">
        <dgm:presLayoutVars>
          <dgm:chPref val="1"/>
          <dgm:dir/>
          <dgm:animOne val="branch"/>
          <dgm:animLvl val="lvl"/>
          <dgm:resizeHandles/>
        </dgm:presLayoutVars>
      </dgm:prSet>
      <dgm:spPr/>
    </dgm:pt>
    <dgm:pt modelId="{486DB4E1-103F-45B8-8E59-4C4008A6E571}" type="pres">
      <dgm:prSet presAssocID="{7A7AA647-B929-4F3E-A081-F062E40542FB}" presName="hierRoot1" presStyleCnt="0"/>
      <dgm:spPr/>
    </dgm:pt>
    <dgm:pt modelId="{5CFF28DD-BB42-43CC-AF79-4E2AD0660ABB}" type="pres">
      <dgm:prSet presAssocID="{7A7AA647-B929-4F3E-A081-F062E40542FB}" presName="composite" presStyleCnt="0"/>
      <dgm:spPr/>
    </dgm:pt>
    <dgm:pt modelId="{A6489B31-C7ED-4109-8142-93BB752C4A42}" type="pres">
      <dgm:prSet presAssocID="{7A7AA647-B929-4F3E-A081-F062E40542FB}" presName="background" presStyleLbl="node0" presStyleIdx="0" presStyleCnt="2"/>
      <dgm:spPr/>
    </dgm:pt>
    <dgm:pt modelId="{B01FA79F-DB81-4DF8-92E9-75793A2118D9}" type="pres">
      <dgm:prSet presAssocID="{7A7AA647-B929-4F3E-A081-F062E40542FB}" presName="text" presStyleLbl="fgAcc0" presStyleIdx="0" presStyleCnt="2">
        <dgm:presLayoutVars>
          <dgm:chPref val="3"/>
        </dgm:presLayoutVars>
      </dgm:prSet>
      <dgm:spPr/>
    </dgm:pt>
    <dgm:pt modelId="{8F734757-D075-496D-8C0B-08BFFDA2C15D}" type="pres">
      <dgm:prSet presAssocID="{7A7AA647-B929-4F3E-A081-F062E40542FB}" presName="hierChild2" presStyleCnt="0"/>
      <dgm:spPr/>
    </dgm:pt>
    <dgm:pt modelId="{D51C4E54-DA09-42D8-9543-6C00701163D4}" type="pres">
      <dgm:prSet presAssocID="{B0B83DAC-3F42-4517-9780-DE632980F7F0}" presName="hierRoot1" presStyleCnt="0"/>
      <dgm:spPr/>
    </dgm:pt>
    <dgm:pt modelId="{BE74A706-83CA-4104-A7F0-888728379EE0}" type="pres">
      <dgm:prSet presAssocID="{B0B83DAC-3F42-4517-9780-DE632980F7F0}" presName="composite" presStyleCnt="0"/>
      <dgm:spPr/>
    </dgm:pt>
    <dgm:pt modelId="{CCAE11AF-7D40-4B23-AF82-D89465CFE06E}" type="pres">
      <dgm:prSet presAssocID="{B0B83DAC-3F42-4517-9780-DE632980F7F0}" presName="background" presStyleLbl="node0" presStyleIdx="1" presStyleCnt="2"/>
      <dgm:spPr/>
    </dgm:pt>
    <dgm:pt modelId="{5D39496B-2DB0-4D9B-A494-F881613961B0}" type="pres">
      <dgm:prSet presAssocID="{B0B83DAC-3F42-4517-9780-DE632980F7F0}" presName="text" presStyleLbl="fgAcc0" presStyleIdx="1" presStyleCnt="2">
        <dgm:presLayoutVars>
          <dgm:chPref val="3"/>
        </dgm:presLayoutVars>
      </dgm:prSet>
      <dgm:spPr/>
    </dgm:pt>
    <dgm:pt modelId="{10AEB777-8754-4BCD-927B-443528052D5E}" type="pres">
      <dgm:prSet presAssocID="{B0B83DAC-3F42-4517-9780-DE632980F7F0}" presName="hierChild2" presStyleCnt="0"/>
      <dgm:spPr/>
    </dgm:pt>
  </dgm:ptLst>
  <dgm:cxnLst>
    <dgm:cxn modelId="{53DB6814-1742-48B0-98F6-F9ACCE8E3E33}" srcId="{A0BC31E4-3FD4-4883-819A-3BF88F578716}" destId="{7A7AA647-B929-4F3E-A081-F062E40542FB}" srcOrd="0" destOrd="0" parTransId="{0E122C2B-2D8D-4FB6-BC96-E34423DE7F00}" sibTransId="{C6F19309-88B9-41F2-BEEA-BB15957B26C2}"/>
    <dgm:cxn modelId="{7A507A54-01A9-483B-838F-E0B80DE665D0}" srcId="{A0BC31E4-3FD4-4883-819A-3BF88F578716}" destId="{B0B83DAC-3F42-4517-9780-DE632980F7F0}" srcOrd="1" destOrd="0" parTransId="{D12965AC-0EE4-4647-A6C2-228C2427E9ED}" sibTransId="{63EB553C-7ED1-4552-9A84-C6670CF966D1}"/>
    <dgm:cxn modelId="{E00A72AD-E551-4C3E-8D6E-A73ADADBB212}" type="presOf" srcId="{A0BC31E4-3FD4-4883-819A-3BF88F578716}" destId="{63256CEB-7169-456E-AB30-004C25DF7E06}" srcOrd="0" destOrd="0" presId="urn:microsoft.com/office/officeart/2005/8/layout/hierarchy1"/>
    <dgm:cxn modelId="{81DB4BC2-0B5A-4595-9092-A6693A0B93E9}" type="presOf" srcId="{7A7AA647-B929-4F3E-A081-F062E40542FB}" destId="{B01FA79F-DB81-4DF8-92E9-75793A2118D9}" srcOrd="0" destOrd="0" presId="urn:microsoft.com/office/officeart/2005/8/layout/hierarchy1"/>
    <dgm:cxn modelId="{A44FB5C2-8D92-4603-9FAB-1B4D75E196F4}" type="presOf" srcId="{B0B83DAC-3F42-4517-9780-DE632980F7F0}" destId="{5D39496B-2DB0-4D9B-A494-F881613961B0}" srcOrd="0" destOrd="0" presId="urn:microsoft.com/office/officeart/2005/8/layout/hierarchy1"/>
    <dgm:cxn modelId="{6529861A-E3A4-4629-89C7-B604EA0BA320}" type="presParOf" srcId="{63256CEB-7169-456E-AB30-004C25DF7E06}" destId="{486DB4E1-103F-45B8-8E59-4C4008A6E571}" srcOrd="0" destOrd="0" presId="urn:microsoft.com/office/officeart/2005/8/layout/hierarchy1"/>
    <dgm:cxn modelId="{2A7D83CF-B6DE-466A-BF9C-C3E5421E501D}" type="presParOf" srcId="{486DB4E1-103F-45B8-8E59-4C4008A6E571}" destId="{5CFF28DD-BB42-43CC-AF79-4E2AD0660ABB}" srcOrd="0" destOrd="0" presId="urn:microsoft.com/office/officeart/2005/8/layout/hierarchy1"/>
    <dgm:cxn modelId="{4D8CCC0E-8F16-4642-9A41-017BEFBE3D61}" type="presParOf" srcId="{5CFF28DD-BB42-43CC-AF79-4E2AD0660ABB}" destId="{A6489B31-C7ED-4109-8142-93BB752C4A42}" srcOrd="0" destOrd="0" presId="urn:microsoft.com/office/officeart/2005/8/layout/hierarchy1"/>
    <dgm:cxn modelId="{E8069D26-233F-4CA4-AB62-E2F8B3707C6C}" type="presParOf" srcId="{5CFF28DD-BB42-43CC-AF79-4E2AD0660ABB}" destId="{B01FA79F-DB81-4DF8-92E9-75793A2118D9}" srcOrd="1" destOrd="0" presId="urn:microsoft.com/office/officeart/2005/8/layout/hierarchy1"/>
    <dgm:cxn modelId="{30C67C3D-DD74-467D-8541-292BBD0F2F4B}" type="presParOf" srcId="{486DB4E1-103F-45B8-8E59-4C4008A6E571}" destId="{8F734757-D075-496D-8C0B-08BFFDA2C15D}" srcOrd="1" destOrd="0" presId="urn:microsoft.com/office/officeart/2005/8/layout/hierarchy1"/>
    <dgm:cxn modelId="{0BD2BBA6-3C46-42F2-894A-6C1ABD786756}" type="presParOf" srcId="{63256CEB-7169-456E-AB30-004C25DF7E06}" destId="{D51C4E54-DA09-42D8-9543-6C00701163D4}" srcOrd="1" destOrd="0" presId="urn:microsoft.com/office/officeart/2005/8/layout/hierarchy1"/>
    <dgm:cxn modelId="{C88BDE9B-9007-493E-A222-7B94C6A46D89}" type="presParOf" srcId="{D51C4E54-DA09-42D8-9543-6C00701163D4}" destId="{BE74A706-83CA-4104-A7F0-888728379EE0}" srcOrd="0" destOrd="0" presId="urn:microsoft.com/office/officeart/2005/8/layout/hierarchy1"/>
    <dgm:cxn modelId="{3C8F5D69-673E-4237-AF76-56CD91D1DAAF}" type="presParOf" srcId="{BE74A706-83CA-4104-A7F0-888728379EE0}" destId="{CCAE11AF-7D40-4B23-AF82-D89465CFE06E}" srcOrd="0" destOrd="0" presId="urn:microsoft.com/office/officeart/2005/8/layout/hierarchy1"/>
    <dgm:cxn modelId="{2C07BFEA-E615-4B77-90CE-F07C40A7AE3E}" type="presParOf" srcId="{BE74A706-83CA-4104-A7F0-888728379EE0}" destId="{5D39496B-2DB0-4D9B-A494-F881613961B0}" srcOrd="1" destOrd="0" presId="urn:microsoft.com/office/officeart/2005/8/layout/hierarchy1"/>
    <dgm:cxn modelId="{1140DEAF-AB6E-416E-A2D9-8E73E1A2EAD9}" type="presParOf" srcId="{D51C4E54-DA09-42D8-9543-6C00701163D4}" destId="{10AEB777-8754-4BCD-927B-443528052D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7D167-0A2A-44B6-B523-075A39009E1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2196226-5F17-48A8-9C16-333D3B84E60D}">
      <dgm:prSet/>
      <dgm:spPr/>
      <dgm:t>
        <a:bodyPr/>
        <a:lstStyle/>
        <a:p>
          <a:r>
            <a:rPr lang="nl-NL"/>
            <a:t>Dieren altijd eerst uit hok halen, en apart zetten</a:t>
          </a:r>
          <a:endParaRPr lang="en-US"/>
        </a:p>
      </dgm:t>
    </dgm:pt>
    <dgm:pt modelId="{A1FD4AEF-FB7C-48AB-8A7E-646FA93ABB0B}" type="parTrans" cxnId="{8E11C53B-A9D8-4457-B487-8FDD61DA8655}">
      <dgm:prSet/>
      <dgm:spPr/>
      <dgm:t>
        <a:bodyPr/>
        <a:lstStyle/>
        <a:p>
          <a:endParaRPr lang="en-US"/>
        </a:p>
      </dgm:t>
    </dgm:pt>
    <dgm:pt modelId="{C915E4A8-2856-4262-B8D3-12EE8C250A1B}" type="sibTrans" cxnId="{8E11C53B-A9D8-4457-B487-8FDD61DA8655}">
      <dgm:prSet/>
      <dgm:spPr/>
      <dgm:t>
        <a:bodyPr/>
        <a:lstStyle/>
        <a:p>
          <a:endParaRPr lang="en-US"/>
        </a:p>
      </dgm:t>
    </dgm:pt>
    <dgm:pt modelId="{8003416B-9AE9-4624-AEB9-0AF50422F594}">
      <dgm:prSet/>
      <dgm:spPr/>
      <dgm:t>
        <a:bodyPr/>
        <a:lstStyle/>
        <a:p>
          <a:r>
            <a:rPr lang="nl-NL"/>
            <a:t>1 x per week alle dekens, speeltjes, manden wassen</a:t>
          </a:r>
          <a:endParaRPr lang="en-US"/>
        </a:p>
      </dgm:t>
    </dgm:pt>
    <dgm:pt modelId="{20A98541-B033-428A-8645-C4B856DCF949}" type="parTrans" cxnId="{826436A2-FD4D-4827-AC86-F3094CBA45D4}">
      <dgm:prSet/>
      <dgm:spPr/>
      <dgm:t>
        <a:bodyPr/>
        <a:lstStyle/>
        <a:p>
          <a:endParaRPr lang="en-US"/>
        </a:p>
      </dgm:t>
    </dgm:pt>
    <dgm:pt modelId="{ED7D5062-7DFC-40B9-A603-E7F5A21CD8ED}" type="sibTrans" cxnId="{826436A2-FD4D-4827-AC86-F3094CBA45D4}">
      <dgm:prSet/>
      <dgm:spPr/>
      <dgm:t>
        <a:bodyPr/>
        <a:lstStyle/>
        <a:p>
          <a:endParaRPr lang="en-US"/>
        </a:p>
      </dgm:t>
    </dgm:pt>
    <dgm:pt modelId="{AA6B230E-7DDB-474B-B856-5555DE4EAE2E}">
      <dgm:prSet/>
      <dgm:spPr/>
      <dgm:t>
        <a:bodyPr/>
        <a:lstStyle/>
        <a:p>
          <a:r>
            <a:rPr lang="nl-NL"/>
            <a:t>Reinig het hok/bench met borstel en schoonmaakmiddel</a:t>
          </a:r>
          <a:endParaRPr lang="en-US"/>
        </a:p>
      </dgm:t>
    </dgm:pt>
    <dgm:pt modelId="{6F00E8D3-4042-423C-934E-34A0376D2A1E}" type="parTrans" cxnId="{0981E0C0-7768-4F82-86C1-26704B24D12A}">
      <dgm:prSet/>
      <dgm:spPr/>
      <dgm:t>
        <a:bodyPr/>
        <a:lstStyle/>
        <a:p>
          <a:endParaRPr lang="en-US"/>
        </a:p>
      </dgm:t>
    </dgm:pt>
    <dgm:pt modelId="{04005B5E-18D4-4F90-87F0-1DB1EFAB42AE}" type="sibTrans" cxnId="{0981E0C0-7768-4F82-86C1-26704B24D12A}">
      <dgm:prSet/>
      <dgm:spPr/>
      <dgm:t>
        <a:bodyPr/>
        <a:lstStyle/>
        <a:p>
          <a:endParaRPr lang="en-US"/>
        </a:p>
      </dgm:t>
    </dgm:pt>
    <dgm:pt modelId="{D1915E12-1E62-492D-BBD3-0485D4FA5DD6}">
      <dgm:prSet/>
      <dgm:spPr/>
      <dgm:t>
        <a:bodyPr/>
        <a:lstStyle/>
        <a:p>
          <a:r>
            <a:rPr lang="nl-NL"/>
            <a:t>Desinfecteer daarna het hok met desinfectiemiddel</a:t>
          </a:r>
          <a:endParaRPr lang="en-US"/>
        </a:p>
      </dgm:t>
    </dgm:pt>
    <dgm:pt modelId="{DBF14F4C-E69C-4B93-8114-9EFA859ADA14}" type="parTrans" cxnId="{320E811B-417B-4A92-BC5E-D6ADC4E2F1DC}">
      <dgm:prSet/>
      <dgm:spPr/>
      <dgm:t>
        <a:bodyPr/>
        <a:lstStyle/>
        <a:p>
          <a:endParaRPr lang="en-US"/>
        </a:p>
      </dgm:t>
    </dgm:pt>
    <dgm:pt modelId="{02C89061-7A55-4CFB-86C9-9945536777CA}" type="sibTrans" cxnId="{320E811B-417B-4A92-BC5E-D6ADC4E2F1DC}">
      <dgm:prSet/>
      <dgm:spPr/>
      <dgm:t>
        <a:bodyPr/>
        <a:lstStyle/>
        <a:p>
          <a:endParaRPr lang="en-US"/>
        </a:p>
      </dgm:t>
    </dgm:pt>
    <dgm:pt modelId="{3CAB4522-BA40-4B58-8A1D-1DC6E8871A2E}">
      <dgm:prSet/>
      <dgm:spPr/>
      <dgm:t>
        <a:bodyPr/>
        <a:lstStyle/>
        <a:p>
          <a:r>
            <a:rPr lang="nl-NL"/>
            <a:t>Richt het verblijf opnieuw in</a:t>
          </a:r>
          <a:endParaRPr lang="en-US"/>
        </a:p>
      </dgm:t>
    </dgm:pt>
    <dgm:pt modelId="{9BB384A3-E0B1-4525-BAD3-36399F060631}" type="parTrans" cxnId="{B10B6798-73F0-432B-96BF-3FDE1066B7ED}">
      <dgm:prSet/>
      <dgm:spPr/>
      <dgm:t>
        <a:bodyPr/>
        <a:lstStyle/>
        <a:p>
          <a:endParaRPr lang="en-US"/>
        </a:p>
      </dgm:t>
    </dgm:pt>
    <dgm:pt modelId="{C42208A7-9AB8-4BC1-84AE-04DF36C4067F}" type="sibTrans" cxnId="{B10B6798-73F0-432B-96BF-3FDE1066B7ED}">
      <dgm:prSet/>
      <dgm:spPr/>
      <dgm:t>
        <a:bodyPr/>
        <a:lstStyle/>
        <a:p>
          <a:endParaRPr lang="en-US"/>
        </a:p>
      </dgm:t>
    </dgm:pt>
    <dgm:pt modelId="{3B4FEC72-DB70-42A0-BEB1-A471611FBF4C}">
      <dgm:prSet/>
      <dgm:spPr/>
      <dgm:t>
        <a:bodyPr/>
        <a:lstStyle/>
        <a:p>
          <a:r>
            <a:rPr lang="nl-NL"/>
            <a:t>Zet de dieren weer terug</a:t>
          </a:r>
          <a:endParaRPr lang="en-US"/>
        </a:p>
      </dgm:t>
    </dgm:pt>
    <dgm:pt modelId="{141A1A42-9690-45BE-9448-C03D889E988F}" type="parTrans" cxnId="{D08CC902-7895-4A56-8783-883A2541955C}">
      <dgm:prSet/>
      <dgm:spPr/>
      <dgm:t>
        <a:bodyPr/>
        <a:lstStyle/>
        <a:p>
          <a:endParaRPr lang="en-US"/>
        </a:p>
      </dgm:t>
    </dgm:pt>
    <dgm:pt modelId="{8CA12645-13A6-4108-BD6A-CEDAA5EAA9D0}" type="sibTrans" cxnId="{D08CC902-7895-4A56-8783-883A2541955C}">
      <dgm:prSet/>
      <dgm:spPr/>
      <dgm:t>
        <a:bodyPr/>
        <a:lstStyle/>
        <a:p>
          <a:endParaRPr lang="en-US"/>
        </a:p>
      </dgm:t>
    </dgm:pt>
    <dgm:pt modelId="{EDD10C90-0F65-42BF-A9E0-6DA7F6585B5D}">
      <dgm:prSet/>
      <dgm:spPr/>
      <dgm:t>
        <a:bodyPr/>
        <a:lstStyle/>
        <a:p>
          <a:r>
            <a:rPr lang="nl-NL"/>
            <a:t>Kattenbak: verschoon je vaker!!</a:t>
          </a:r>
          <a:endParaRPr lang="en-US"/>
        </a:p>
      </dgm:t>
    </dgm:pt>
    <dgm:pt modelId="{0796CD44-2A5F-429C-B90E-C473857C5F51}" type="parTrans" cxnId="{C64DDE95-FB79-46EC-AD25-27D8F37A1B4F}">
      <dgm:prSet/>
      <dgm:spPr/>
      <dgm:t>
        <a:bodyPr/>
        <a:lstStyle/>
        <a:p>
          <a:endParaRPr lang="en-US"/>
        </a:p>
      </dgm:t>
    </dgm:pt>
    <dgm:pt modelId="{09A19B87-710B-4629-B07A-7C957E3930F1}" type="sibTrans" cxnId="{C64DDE95-FB79-46EC-AD25-27D8F37A1B4F}">
      <dgm:prSet/>
      <dgm:spPr/>
      <dgm:t>
        <a:bodyPr/>
        <a:lstStyle/>
        <a:p>
          <a:endParaRPr lang="en-US"/>
        </a:p>
      </dgm:t>
    </dgm:pt>
    <dgm:pt modelId="{B40CB2EC-530D-48AF-AAC2-F445EB6CC8DB}" type="pres">
      <dgm:prSet presAssocID="{9517D167-0A2A-44B6-B523-075A39009E16}" presName="diagram" presStyleCnt="0">
        <dgm:presLayoutVars>
          <dgm:dir/>
          <dgm:resizeHandles val="exact"/>
        </dgm:presLayoutVars>
      </dgm:prSet>
      <dgm:spPr/>
    </dgm:pt>
    <dgm:pt modelId="{F3C9056F-1621-4312-968B-F7555769BD03}" type="pres">
      <dgm:prSet presAssocID="{82196226-5F17-48A8-9C16-333D3B84E60D}" presName="node" presStyleLbl="node1" presStyleIdx="0" presStyleCnt="7">
        <dgm:presLayoutVars>
          <dgm:bulletEnabled val="1"/>
        </dgm:presLayoutVars>
      </dgm:prSet>
      <dgm:spPr/>
    </dgm:pt>
    <dgm:pt modelId="{D7BE81BA-B7C7-48E0-A9EF-917DA32564D9}" type="pres">
      <dgm:prSet presAssocID="{C915E4A8-2856-4262-B8D3-12EE8C250A1B}" presName="sibTrans" presStyleCnt="0"/>
      <dgm:spPr/>
    </dgm:pt>
    <dgm:pt modelId="{14406B01-47EB-4DBD-B39A-A9E3EF092130}" type="pres">
      <dgm:prSet presAssocID="{8003416B-9AE9-4624-AEB9-0AF50422F594}" presName="node" presStyleLbl="node1" presStyleIdx="1" presStyleCnt="7">
        <dgm:presLayoutVars>
          <dgm:bulletEnabled val="1"/>
        </dgm:presLayoutVars>
      </dgm:prSet>
      <dgm:spPr/>
    </dgm:pt>
    <dgm:pt modelId="{481B9387-7883-4999-A68F-2C794806A172}" type="pres">
      <dgm:prSet presAssocID="{ED7D5062-7DFC-40B9-A603-E7F5A21CD8ED}" presName="sibTrans" presStyleCnt="0"/>
      <dgm:spPr/>
    </dgm:pt>
    <dgm:pt modelId="{1B17AD4A-83D7-4139-AC32-70C71C11FDD2}" type="pres">
      <dgm:prSet presAssocID="{AA6B230E-7DDB-474B-B856-5555DE4EAE2E}" presName="node" presStyleLbl="node1" presStyleIdx="2" presStyleCnt="7">
        <dgm:presLayoutVars>
          <dgm:bulletEnabled val="1"/>
        </dgm:presLayoutVars>
      </dgm:prSet>
      <dgm:spPr/>
    </dgm:pt>
    <dgm:pt modelId="{9C7F4A2A-B21C-4FCA-A992-DCBB8431BA53}" type="pres">
      <dgm:prSet presAssocID="{04005B5E-18D4-4F90-87F0-1DB1EFAB42AE}" presName="sibTrans" presStyleCnt="0"/>
      <dgm:spPr/>
    </dgm:pt>
    <dgm:pt modelId="{E9E1BBEE-D3C9-44F7-8203-37A5C7756764}" type="pres">
      <dgm:prSet presAssocID="{D1915E12-1E62-492D-BBD3-0485D4FA5DD6}" presName="node" presStyleLbl="node1" presStyleIdx="3" presStyleCnt="7">
        <dgm:presLayoutVars>
          <dgm:bulletEnabled val="1"/>
        </dgm:presLayoutVars>
      </dgm:prSet>
      <dgm:spPr/>
    </dgm:pt>
    <dgm:pt modelId="{DD9C1A7B-9750-4FC9-9651-0D93C4EF9011}" type="pres">
      <dgm:prSet presAssocID="{02C89061-7A55-4CFB-86C9-9945536777CA}" presName="sibTrans" presStyleCnt="0"/>
      <dgm:spPr/>
    </dgm:pt>
    <dgm:pt modelId="{27ED140B-4DB5-45BA-BE0D-443218DD0319}" type="pres">
      <dgm:prSet presAssocID="{3CAB4522-BA40-4B58-8A1D-1DC6E8871A2E}" presName="node" presStyleLbl="node1" presStyleIdx="4" presStyleCnt="7">
        <dgm:presLayoutVars>
          <dgm:bulletEnabled val="1"/>
        </dgm:presLayoutVars>
      </dgm:prSet>
      <dgm:spPr/>
    </dgm:pt>
    <dgm:pt modelId="{199A2E73-5AE5-460B-99C1-D68DB5B129E8}" type="pres">
      <dgm:prSet presAssocID="{C42208A7-9AB8-4BC1-84AE-04DF36C4067F}" presName="sibTrans" presStyleCnt="0"/>
      <dgm:spPr/>
    </dgm:pt>
    <dgm:pt modelId="{9A5753E9-DB9F-4217-916F-68437E28CD42}" type="pres">
      <dgm:prSet presAssocID="{3B4FEC72-DB70-42A0-BEB1-A471611FBF4C}" presName="node" presStyleLbl="node1" presStyleIdx="5" presStyleCnt="7">
        <dgm:presLayoutVars>
          <dgm:bulletEnabled val="1"/>
        </dgm:presLayoutVars>
      </dgm:prSet>
      <dgm:spPr/>
    </dgm:pt>
    <dgm:pt modelId="{EFD2C56C-F33F-47DA-ABCA-531B9E610DF9}" type="pres">
      <dgm:prSet presAssocID="{8CA12645-13A6-4108-BD6A-CEDAA5EAA9D0}" presName="sibTrans" presStyleCnt="0"/>
      <dgm:spPr/>
    </dgm:pt>
    <dgm:pt modelId="{8280D66B-724E-4F99-9767-0C39075EF2B3}" type="pres">
      <dgm:prSet presAssocID="{EDD10C90-0F65-42BF-A9E0-6DA7F6585B5D}" presName="node" presStyleLbl="node1" presStyleIdx="6" presStyleCnt="7">
        <dgm:presLayoutVars>
          <dgm:bulletEnabled val="1"/>
        </dgm:presLayoutVars>
      </dgm:prSet>
      <dgm:spPr/>
    </dgm:pt>
  </dgm:ptLst>
  <dgm:cxnLst>
    <dgm:cxn modelId="{D08CC902-7895-4A56-8783-883A2541955C}" srcId="{9517D167-0A2A-44B6-B523-075A39009E16}" destId="{3B4FEC72-DB70-42A0-BEB1-A471611FBF4C}" srcOrd="5" destOrd="0" parTransId="{141A1A42-9690-45BE-9448-C03D889E988F}" sibTransId="{8CA12645-13A6-4108-BD6A-CEDAA5EAA9D0}"/>
    <dgm:cxn modelId="{91FF0A0B-3682-4480-90FC-E8EFF74307E0}" type="presOf" srcId="{9517D167-0A2A-44B6-B523-075A39009E16}" destId="{B40CB2EC-530D-48AF-AAC2-F445EB6CC8DB}" srcOrd="0" destOrd="0" presId="urn:microsoft.com/office/officeart/2005/8/layout/default"/>
    <dgm:cxn modelId="{5EF10418-1236-411C-8F34-2FCAB83B5B8C}" type="presOf" srcId="{82196226-5F17-48A8-9C16-333D3B84E60D}" destId="{F3C9056F-1621-4312-968B-F7555769BD03}" srcOrd="0" destOrd="0" presId="urn:microsoft.com/office/officeart/2005/8/layout/default"/>
    <dgm:cxn modelId="{320E811B-417B-4A92-BC5E-D6ADC4E2F1DC}" srcId="{9517D167-0A2A-44B6-B523-075A39009E16}" destId="{D1915E12-1E62-492D-BBD3-0485D4FA5DD6}" srcOrd="3" destOrd="0" parTransId="{DBF14F4C-E69C-4B93-8114-9EFA859ADA14}" sibTransId="{02C89061-7A55-4CFB-86C9-9945536777CA}"/>
    <dgm:cxn modelId="{8E11C53B-A9D8-4457-B487-8FDD61DA8655}" srcId="{9517D167-0A2A-44B6-B523-075A39009E16}" destId="{82196226-5F17-48A8-9C16-333D3B84E60D}" srcOrd="0" destOrd="0" parTransId="{A1FD4AEF-FB7C-48AB-8A7E-646FA93ABB0B}" sibTransId="{C915E4A8-2856-4262-B8D3-12EE8C250A1B}"/>
    <dgm:cxn modelId="{7600DB71-3836-43DD-9A5A-5C6D5FB6343D}" type="presOf" srcId="{3B4FEC72-DB70-42A0-BEB1-A471611FBF4C}" destId="{9A5753E9-DB9F-4217-916F-68437E28CD42}" srcOrd="0" destOrd="0" presId="urn:microsoft.com/office/officeart/2005/8/layout/default"/>
    <dgm:cxn modelId="{F8A2EE56-A01B-4023-9535-348D968AA9B1}" type="presOf" srcId="{8003416B-9AE9-4624-AEB9-0AF50422F594}" destId="{14406B01-47EB-4DBD-B39A-A9E3EF092130}" srcOrd="0" destOrd="0" presId="urn:microsoft.com/office/officeart/2005/8/layout/default"/>
    <dgm:cxn modelId="{1DEF6378-4E01-4804-A887-ED7E8BE79571}" type="presOf" srcId="{EDD10C90-0F65-42BF-A9E0-6DA7F6585B5D}" destId="{8280D66B-724E-4F99-9767-0C39075EF2B3}" srcOrd="0" destOrd="0" presId="urn:microsoft.com/office/officeart/2005/8/layout/default"/>
    <dgm:cxn modelId="{C64DDE95-FB79-46EC-AD25-27D8F37A1B4F}" srcId="{9517D167-0A2A-44B6-B523-075A39009E16}" destId="{EDD10C90-0F65-42BF-A9E0-6DA7F6585B5D}" srcOrd="6" destOrd="0" parTransId="{0796CD44-2A5F-429C-B90E-C473857C5F51}" sibTransId="{09A19B87-710B-4629-B07A-7C957E3930F1}"/>
    <dgm:cxn modelId="{B10B6798-73F0-432B-96BF-3FDE1066B7ED}" srcId="{9517D167-0A2A-44B6-B523-075A39009E16}" destId="{3CAB4522-BA40-4B58-8A1D-1DC6E8871A2E}" srcOrd="4" destOrd="0" parTransId="{9BB384A3-E0B1-4525-BAD3-36399F060631}" sibTransId="{C42208A7-9AB8-4BC1-84AE-04DF36C4067F}"/>
    <dgm:cxn modelId="{826436A2-FD4D-4827-AC86-F3094CBA45D4}" srcId="{9517D167-0A2A-44B6-B523-075A39009E16}" destId="{8003416B-9AE9-4624-AEB9-0AF50422F594}" srcOrd="1" destOrd="0" parTransId="{20A98541-B033-428A-8645-C4B856DCF949}" sibTransId="{ED7D5062-7DFC-40B9-A603-E7F5A21CD8ED}"/>
    <dgm:cxn modelId="{8EB29FB0-9EF9-4A7C-B07B-175114A3C431}" type="presOf" srcId="{3CAB4522-BA40-4B58-8A1D-1DC6E8871A2E}" destId="{27ED140B-4DB5-45BA-BE0D-443218DD0319}" srcOrd="0" destOrd="0" presId="urn:microsoft.com/office/officeart/2005/8/layout/default"/>
    <dgm:cxn modelId="{0981E0C0-7768-4F82-86C1-26704B24D12A}" srcId="{9517D167-0A2A-44B6-B523-075A39009E16}" destId="{AA6B230E-7DDB-474B-B856-5555DE4EAE2E}" srcOrd="2" destOrd="0" parTransId="{6F00E8D3-4042-423C-934E-34A0376D2A1E}" sibTransId="{04005B5E-18D4-4F90-87F0-1DB1EFAB42AE}"/>
    <dgm:cxn modelId="{9B5457ED-E48A-4E55-9AAE-6AB11EF6C8F1}" type="presOf" srcId="{AA6B230E-7DDB-474B-B856-5555DE4EAE2E}" destId="{1B17AD4A-83D7-4139-AC32-70C71C11FDD2}" srcOrd="0" destOrd="0" presId="urn:microsoft.com/office/officeart/2005/8/layout/default"/>
    <dgm:cxn modelId="{B86C48F9-513A-44CB-AEF7-F3C98D8B7F5D}" type="presOf" srcId="{D1915E12-1E62-492D-BBD3-0485D4FA5DD6}" destId="{E9E1BBEE-D3C9-44F7-8203-37A5C7756764}" srcOrd="0" destOrd="0" presId="urn:microsoft.com/office/officeart/2005/8/layout/default"/>
    <dgm:cxn modelId="{8A0C4A90-4382-4327-970F-3945CE1892F4}" type="presParOf" srcId="{B40CB2EC-530D-48AF-AAC2-F445EB6CC8DB}" destId="{F3C9056F-1621-4312-968B-F7555769BD03}" srcOrd="0" destOrd="0" presId="urn:microsoft.com/office/officeart/2005/8/layout/default"/>
    <dgm:cxn modelId="{D415B3C9-2A7E-419F-B06E-F4AD7CD59333}" type="presParOf" srcId="{B40CB2EC-530D-48AF-AAC2-F445EB6CC8DB}" destId="{D7BE81BA-B7C7-48E0-A9EF-917DA32564D9}" srcOrd="1" destOrd="0" presId="urn:microsoft.com/office/officeart/2005/8/layout/default"/>
    <dgm:cxn modelId="{03CB2529-39AB-4A5E-8B7A-E125D415636A}" type="presParOf" srcId="{B40CB2EC-530D-48AF-AAC2-F445EB6CC8DB}" destId="{14406B01-47EB-4DBD-B39A-A9E3EF092130}" srcOrd="2" destOrd="0" presId="urn:microsoft.com/office/officeart/2005/8/layout/default"/>
    <dgm:cxn modelId="{1FD3BDA0-F448-4DCA-A1D2-278E666F3CC3}" type="presParOf" srcId="{B40CB2EC-530D-48AF-AAC2-F445EB6CC8DB}" destId="{481B9387-7883-4999-A68F-2C794806A172}" srcOrd="3" destOrd="0" presId="urn:microsoft.com/office/officeart/2005/8/layout/default"/>
    <dgm:cxn modelId="{2FDA88CC-03AA-45A2-B8E5-92916D4AA526}" type="presParOf" srcId="{B40CB2EC-530D-48AF-AAC2-F445EB6CC8DB}" destId="{1B17AD4A-83D7-4139-AC32-70C71C11FDD2}" srcOrd="4" destOrd="0" presId="urn:microsoft.com/office/officeart/2005/8/layout/default"/>
    <dgm:cxn modelId="{D18732F4-7EBD-4DA8-ADFC-AE9CDA111D34}" type="presParOf" srcId="{B40CB2EC-530D-48AF-AAC2-F445EB6CC8DB}" destId="{9C7F4A2A-B21C-4FCA-A992-DCBB8431BA53}" srcOrd="5" destOrd="0" presId="urn:microsoft.com/office/officeart/2005/8/layout/default"/>
    <dgm:cxn modelId="{8BD45852-4C9C-4A27-BAAB-6DE4A06E3106}" type="presParOf" srcId="{B40CB2EC-530D-48AF-AAC2-F445EB6CC8DB}" destId="{E9E1BBEE-D3C9-44F7-8203-37A5C7756764}" srcOrd="6" destOrd="0" presId="urn:microsoft.com/office/officeart/2005/8/layout/default"/>
    <dgm:cxn modelId="{AB2DE4EA-72FF-4B9F-8BA2-AC65EA5727B5}" type="presParOf" srcId="{B40CB2EC-530D-48AF-AAC2-F445EB6CC8DB}" destId="{DD9C1A7B-9750-4FC9-9651-0D93C4EF9011}" srcOrd="7" destOrd="0" presId="urn:microsoft.com/office/officeart/2005/8/layout/default"/>
    <dgm:cxn modelId="{02FE617C-43DB-41B5-83DF-9D072C4EB45C}" type="presParOf" srcId="{B40CB2EC-530D-48AF-AAC2-F445EB6CC8DB}" destId="{27ED140B-4DB5-45BA-BE0D-443218DD0319}" srcOrd="8" destOrd="0" presId="urn:microsoft.com/office/officeart/2005/8/layout/default"/>
    <dgm:cxn modelId="{E7EF2BFC-60AD-4ADA-AA4E-EA231669683D}" type="presParOf" srcId="{B40CB2EC-530D-48AF-AAC2-F445EB6CC8DB}" destId="{199A2E73-5AE5-460B-99C1-D68DB5B129E8}" srcOrd="9" destOrd="0" presId="urn:microsoft.com/office/officeart/2005/8/layout/default"/>
    <dgm:cxn modelId="{959B18C3-C6A6-47D1-AC4A-E33BFB6177B5}" type="presParOf" srcId="{B40CB2EC-530D-48AF-AAC2-F445EB6CC8DB}" destId="{9A5753E9-DB9F-4217-916F-68437E28CD42}" srcOrd="10" destOrd="0" presId="urn:microsoft.com/office/officeart/2005/8/layout/default"/>
    <dgm:cxn modelId="{D673C4E2-AD5B-4F0D-9654-602A9D7F461A}" type="presParOf" srcId="{B40CB2EC-530D-48AF-AAC2-F445EB6CC8DB}" destId="{EFD2C56C-F33F-47DA-ABCA-531B9E610DF9}" srcOrd="11" destOrd="0" presId="urn:microsoft.com/office/officeart/2005/8/layout/default"/>
    <dgm:cxn modelId="{E8329837-A3D5-447E-9733-59A1FDC946E4}" type="presParOf" srcId="{B40CB2EC-530D-48AF-AAC2-F445EB6CC8DB}" destId="{8280D66B-724E-4F99-9767-0C39075EF2B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89B31-C7ED-4109-8142-93BB752C4A42}">
      <dsp:nvSpPr>
        <dsp:cNvPr id="0" name=""/>
        <dsp:cNvSpPr/>
      </dsp:nvSpPr>
      <dsp:spPr>
        <a:xfrm>
          <a:off x="133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FA79F-DB81-4DF8-92E9-75793A2118D9}">
      <dsp:nvSpPr>
        <dsp:cNvPr id="0" name=""/>
        <dsp:cNvSpPr/>
      </dsp:nvSpPr>
      <dsp:spPr>
        <a:xfrm>
          <a:off x="521008"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De temperatuur in een verblijf mag niet lager komen dan de onderste kritieke temperatuur. Dit is de minimale temperatuur waarbij een dier zich prettig voelt. Ook mag de temperatuur niet hoger komen dan de maximale temperatuur waarbij een dier zich prettig voelt. Dit noem je de bovenste kritieke temperatuur. </a:t>
          </a:r>
          <a:endParaRPr lang="en-US" sz="2700" kern="1200"/>
        </a:p>
      </dsp:txBody>
      <dsp:txXfrm>
        <a:off x="607995" y="588328"/>
        <a:ext cx="4503113" cy="2795976"/>
      </dsp:txXfrm>
    </dsp:sp>
    <dsp:sp modelId="{CCAE11AF-7D40-4B23-AF82-D89465CFE06E}">
      <dsp:nvSpPr>
        <dsp:cNvPr id="0" name=""/>
        <dsp:cNvSpPr/>
      </dsp:nvSpPr>
      <dsp:spPr>
        <a:xfrm>
          <a:off x="5717772" y="7648"/>
          <a:ext cx="4677087" cy="2969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9496B-2DB0-4D9B-A494-F881613961B0}">
      <dsp:nvSpPr>
        <dsp:cNvPr id="0" name=""/>
        <dsp:cNvSpPr/>
      </dsp:nvSpPr>
      <dsp:spPr>
        <a:xfrm>
          <a:off x="6237449" y="501341"/>
          <a:ext cx="4677087" cy="2969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Koudbloedig betekent dat de lichaamstemperatuur van een dier ongeveer gelijk is aan die van de omgeving. Het tegenovergestelde van een koudbloedig dier is een warmbloedig dier. Warmbloedige dieren zijn wel in staat hun eigen lichaamstemperatuur te regelen.</a:t>
          </a:r>
          <a:endParaRPr lang="en-US" sz="2700" kern="1200"/>
        </a:p>
      </dsp:txBody>
      <dsp:txXfrm>
        <a:off x="6324436" y="588328"/>
        <a:ext cx="4503113" cy="2795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9056F-1621-4312-968B-F7555769BD03}">
      <dsp:nvSpPr>
        <dsp:cNvPr id="0" name=""/>
        <dsp:cNvSpPr/>
      </dsp:nvSpPr>
      <dsp:spPr>
        <a:xfrm>
          <a:off x="3198" y="90363"/>
          <a:ext cx="2537086" cy="15222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Dieren altijd eerst uit hok halen, en apart zetten</a:t>
          </a:r>
          <a:endParaRPr lang="en-US" sz="3100" kern="1200"/>
        </a:p>
      </dsp:txBody>
      <dsp:txXfrm>
        <a:off x="3198" y="90363"/>
        <a:ext cx="2537086" cy="1522252"/>
      </dsp:txXfrm>
    </dsp:sp>
    <dsp:sp modelId="{14406B01-47EB-4DBD-B39A-A9E3EF092130}">
      <dsp:nvSpPr>
        <dsp:cNvPr id="0" name=""/>
        <dsp:cNvSpPr/>
      </dsp:nvSpPr>
      <dsp:spPr>
        <a:xfrm>
          <a:off x="2793993" y="90363"/>
          <a:ext cx="2537086" cy="15222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1 x per week alle dekens, speeltjes, manden wassen</a:t>
          </a:r>
          <a:endParaRPr lang="en-US" sz="3100" kern="1200"/>
        </a:p>
      </dsp:txBody>
      <dsp:txXfrm>
        <a:off x="2793993" y="90363"/>
        <a:ext cx="2537086" cy="1522252"/>
      </dsp:txXfrm>
    </dsp:sp>
    <dsp:sp modelId="{1B17AD4A-83D7-4139-AC32-70C71C11FDD2}">
      <dsp:nvSpPr>
        <dsp:cNvPr id="0" name=""/>
        <dsp:cNvSpPr/>
      </dsp:nvSpPr>
      <dsp:spPr>
        <a:xfrm>
          <a:off x="5584788" y="90363"/>
          <a:ext cx="2537086" cy="15222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Reinig het hok/bench met borstel en schoonmaakmiddel</a:t>
          </a:r>
          <a:endParaRPr lang="en-US" sz="3100" kern="1200"/>
        </a:p>
      </dsp:txBody>
      <dsp:txXfrm>
        <a:off x="5584788" y="90363"/>
        <a:ext cx="2537086" cy="1522252"/>
      </dsp:txXfrm>
    </dsp:sp>
    <dsp:sp modelId="{E9E1BBEE-D3C9-44F7-8203-37A5C7756764}">
      <dsp:nvSpPr>
        <dsp:cNvPr id="0" name=""/>
        <dsp:cNvSpPr/>
      </dsp:nvSpPr>
      <dsp:spPr>
        <a:xfrm>
          <a:off x="8375584" y="90363"/>
          <a:ext cx="2537086" cy="1522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Desinfecteer daarna het hok met desinfectiemiddel</a:t>
          </a:r>
          <a:endParaRPr lang="en-US" sz="3100" kern="1200"/>
        </a:p>
      </dsp:txBody>
      <dsp:txXfrm>
        <a:off x="8375584" y="90363"/>
        <a:ext cx="2537086" cy="1522252"/>
      </dsp:txXfrm>
    </dsp:sp>
    <dsp:sp modelId="{27ED140B-4DB5-45BA-BE0D-443218DD0319}">
      <dsp:nvSpPr>
        <dsp:cNvPr id="0" name=""/>
        <dsp:cNvSpPr/>
      </dsp:nvSpPr>
      <dsp:spPr>
        <a:xfrm>
          <a:off x="1398595" y="1866324"/>
          <a:ext cx="2537086" cy="15222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Richt het verblijf opnieuw in</a:t>
          </a:r>
          <a:endParaRPr lang="en-US" sz="3100" kern="1200"/>
        </a:p>
      </dsp:txBody>
      <dsp:txXfrm>
        <a:off x="1398595" y="1866324"/>
        <a:ext cx="2537086" cy="1522252"/>
      </dsp:txXfrm>
    </dsp:sp>
    <dsp:sp modelId="{9A5753E9-DB9F-4217-916F-68437E28CD42}">
      <dsp:nvSpPr>
        <dsp:cNvPr id="0" name=""/>
        <dsp:cNvSpPr/>
      </dsp:nvSpPr>
      <dsp:spPr>
        <a:xfrm>
          <a:off x="4189391" y="1866324"/>
          <a:ext cx="2537086" cy="15222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Zet de dieren weer terug</a:t>
          </a:r>
          <a:endParaRPr lang="en-US" sz="3100" kern="1200"/>
        </a:p>
      </dsp:txBody>
      <dsp:txXfrm>
        <a:off x="4189391" y="1866324"/>
        <a:ext cx="2537086" cy="1522252"/>
      </dsp:txXfrm>
    </dsp:sp>
    <dsp:sp modelId="{8280D66B-724E-4F99-9767-0C39075EF2B3}">
      <dsp:nvSpPr>
        <dsp:cNvPr id="0" name=""/>
        <dsp:cNvSpPr/>
      </dsp:nvSpPr>
      <dsp:spPr>
        <a:xfrm>
          <a:off x="6980186" y="1866324"/>
          <a:ext cx="2537086" cy="15222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Kattenbak: verschoon je vaker!!</a:t>
          </a:r>
          <a:endParaRPr lang="en-US" sz="3100" kern="1200"/>
        </a:p>
      </dsp:txBody>
      <dsp:txXfrm>
        <a:off x="6980186" y="1866324"/>
        <a:ext cx="2537086" cy="15222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10/12/2022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59944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16764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082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85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717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107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940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680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8922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09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10/12/2022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24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10/12/2022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5855415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F3C6D86A-44BA-2CD1-23C8-909A3BC38081}"/>
              </a:ext>
            </a:extLst>
          </p:cNvPr>
          <p:cNvPicPr>
            <a:picLocks noChangeAspect="1"/>
          </p:cNvPicPr>
          <p:nvPr/>
        </p:nvPicPr>
        <p:blipFill rotWithShape="1">
          <a:blip r:embed="rId2">
            <a:alphaModFix amt="50000"/>
          </a:blip>
          <a:srcRect l="283" r="10850"/>
          <a:stretch/>
        </p:blipFill>
        <p:spPr>
          <a:xfrm>
            <a:off x="20" y="10"/>
            <a:ext cx="12188930" cy="6857990"/>
          </a:xfrm>
          <a:prstGeom prst="rect">
            <a:avLst/>
          </a:prstGeom>
        </p:spPr>
      </p:pic>
      <p:sp>
        <p:nvSpPr>
          <p:cNvPr id="2" name="Titel 1">
            <a:extLst>
              <a:ext uri="{FF2B5EF4-FFF2-40B4-BE49-F238E27FC236}">
                <a16:creationId xmlns:a16="http://schemas.microsoft.com/office/drawing/2014/main" id="{C683C013-1C95-EEB0-D6F3-E435A342C4CA}"/>
              </a:ext>
            </a:extLst>
          </p:cNvPr>
          <p:cNvSpPr>
            <a:spLocks noGrp="1"/>
          </p:cNvSpPr>
          <p:nvPr>
            <p:ph type="ctrTitle"/>
          </p:nvPr>
        </p:nvSpPr>
        <p:spPr>
          <a:xfrm>
            <a:off x="1524000" y="1122363"/>
            <a:ext cx="9144000" cy="3063240"/>
          </a:xfrm>
        </p:spPr>
        <p:txBody>
          <a:bodyPr>
            <a:normAutofit/>
          </a:bodyPr>
          <a:lstStyle/>
          <a:p>
            <a:pPr algn="ctr"/>
            <a:r>
              <a:rPr lang="nl-NL"/>
              <a:t>Samenvattende les</a:t>
            </a:r>
          </a:p>
        </p:txBody>
      </p:sp>
      <p:sp>
        <p:nvSpPr>
          <p:cNvPr id="3" name="Ondertitel 2">
            <a:extLst>
              <a:ext uri="{FF2B5EF4-FFF2-40B4-BE49-F238E27FC236}">
                <a16:creationId xmlns:a16="http://schemas.microsoft.com/office/drawing/2014/main" id="{E04FCE3C-D573-9106-CD3E-41F55B55BF73}"/>
              </a:ext>
            </a:extLst>
          </p:cNvPr>
          <p:cNvSpPr>
            <a:spLocks noGrp="1"/>
          </p:cNvSpPr>
          <p:nvPr>
            <p:ph type="subTitle" idx="1"/>
          </p:nvPr>
        </p:nvSpPr>
        <p:spPr>
          <a:xfrm>
            <a:off x="1524000" y="4599432"/>
            <a:ext cx="9144000" cy="1225296"/>
          </a:xfrm>
        </p:spPr>
        <p:txBody>
          <a:bodyPr>
            <a:normAutofit/>
          </a:bodyPr>
          <a:lstStyle/>
          <a:p>
            <a:pPr algn="ctr"/>
            <a:r>
              <a:rPr lang="nl-NL" sz="3200"/>
              <a:t>Niveau 3/4</a:t>
            </a:r>
          </a:p>
        </p:txBody>
      </p:sp>
      <p:sp>
        <p:nvSpPr>
          <p:cNvPr id="16"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392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7C64F5-D764-C151-F472-61C40BC88203}"/>
              </a:ext>
            </a:extLst>
          </p:cNvPr>
          <p:cNvSpPr>
            <a:spLocks noGrp="1"/>
          </p:cNvSpPr>
          <p:nvPr>
            <p:ph type="title"/>
          </p:nvPr>
        </p:nvSpPr>
        <p:spPr>
          <a:xfrm>
            <a:off x="5297762" y="329184"/>
            <a:ext cx="6251110" cy="1783080"/>
          </a:xfrm>
        </p:spPr>
        <p:txBody>
          <a:bodyPr anchor="b">
            <a:normAutofit/>
          </a:bodyPr>
          <a:lstStyle/>
          <a:p>
            <a:r>
              <a:rPr lang="nl-NL" sz="7200" dirty="0"/>
              <a:t>Les 4</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DA07A"/>
          </a:solidFill>
          <a:ln w="38100" cap="rnd">
            <a:solidFill>
              <a:srgbClr val="ADA07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C2D0857-48DF-5C43-D10A-12841C02E444}"/>
              </a:ext>
            </a:extLst>
          </p:cNvPr>
          <p:cNvSpPr>
            <a:spLocks noGrp="1"/>
          </p:cNvSpPr>
          <p:nvPr>
            <p:ph idx="1"/>
          </p:nvPr>
        </p:nvSpPr>
        <p:spPr>
          <a:xfrm>
            <a:off x="5297762" y="2706624"/>
            <a:ext cx="6251110" cy="3483864"/>
          </a:xfrm>
        </p:spPr>
        <p:txBody>
          <a:bodyPr>
            <a:normAutofit/>
          </a:bodyPr>
          <a:lstStyle/>
          <a:p>
            <a:r>
              <a:rPr lang="nl-NL" dirty="0"/>
              <a:t>Ziekteverwekkers zijn:</a:t>
            </a:r>
          </a:p>
          <a:p>
            <a:pPr lvl="1"/>
            <a:r>
              <a:rPr lang="nl-NL" dirty="0"/>
              <a:t>Bacteriën</a:t>
            </a:r>
          </a:p>
          <a:p>
            <a:pPr lvl="1"/>
            <a:r>
              <a:rPr lang="nl-NL" dirty="0"/>
              <a:t>Schimmels</a:t>
            </a:r>
          </a:p>
          <a:p>
            <a:pPr lvl="1"/>
            <a:r>
              <a:rPr lang="nl-NL" dirty="0"/>
              <a:t>Gisten</a:t>
            </a:r>
          </a:p>
          <a:p>
            <a:pPr lvl="1"/>
            <a:r>
              <a:rPr lang="nl-NL" dirty="0"/>
              <a:t>protozoën</a:t>
            </a:r>
          </a:p>
          <a:p>
            <a:endParaRPr lang="nl-NL" dirty="0"/>
          </a:p>
        </p:txBody>
      </p:sp>
      <p:pic>
        <p:nvPicPr>
          <p:cNvPr id="5" name="Picture 4" descr="Groene chloroplasten in een plantencel">
            <a:extLst>
              <a:ext uri="{FF2B5EF4-FFF2-40B4-BE49-F238E27FC236}">
                <a16:creationId xmlns:a16="http://schemas.microsoft.com/office/drawing/2014/main" id="{7D0F7411-7F2B-AB27-6002-F65A3EB4D075}"/>
              </a:ext>
            </a:extLst>
          </p:cNvPr>
          <p:cNvPicPr>
            <a:picLocks noChangeAspect="1"/>
          </p:cNvPicPr>
          <p:nvPr/>
        </p:nvPicPr>
        <p:blipFill rotWithShape="1">
          <a:blip r:embed="rId2"/>
          <a:srcRect l="23323" r="2574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29434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F8D2AA-4451-94EE-BE86-969597FA291E}"/>
              </a:ext>
            </a:extLst>
          </p:cNvPr>
          <p:cNvSpPr>
            <a:spLocks noGrp="1"/>
          </p:cNvSpPr>
          <p:nvPr>
            <p:ph type="title"/>
          </p:nvPr>
        </p:nvSpPr>
        <p:spPr>
          <a:xfrm>
            <a:off x="635000" y="634029"/>
            <a:ext cx="10921640" cy="1314698"/>
          </a:xfrm>
        </p:spPr>
        <p:txBody>
          <a:bodyPr anchor="ctr">
            <a:normAutofit/>
          </a:bodyPr>
          <a:lstStyle/>
          <a:p>
            <a:pPr algn="ctr"/>
            <a:r>
              <a:rPr lang="nl-NL" sz="7200"/>
              <a:t>Les 4 </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ADA07A"/>
          </a:solidFill>
          <a:ln w="34925">
            <a:solidFill>
              <a:srgbClr val="ADA07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933C898D-9FE9-4419-3C3F-AD7A0C6D64E6}"/>
              </a:ext>
            </a:extLst>
          </p:cNvPr>
          <p:cNvGraphicFramePr>
            <a:graphicFrameLocks noGrp="1"/>
          </p:cNvGraphicFramePr>
          <p:nvPr>
            <p:ph idx="1"/>
            <p:extLst>
              <p:ext uri="{D42A27DB-BD31-4B8C-83A1-F6EECF244321}">
                <p14:modId xmlns:p14="http://schemas.microsoft.com/office/powerpoint/2010/main" val="2782767800"/>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11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CB3836-F434-E6C9-B669-5BEE24DC8BDA}"/>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Les 5</a:t>
            </a:r>
          </a:p>
        </p:txBody>
      </p:sp>
      <p:pic>
        <p:nvPicPr>
          <p:cNvPr id="5" name="Tijdelijke aanduiding voor inhoud 4">
            <a:extLst>
              <a:ext uri="{FF2B5EF4-FFF2-40B4-BE49-F238E27FC236}">
                <a16:creationId xmlns:a16="http://schemas.microsoft.com/office/drawing/2014/main" id="{7A21662E-5483-D9C9-3952-02FC240B735C}"/>
              </a:ext>
            </a:extLst>
          </p:cNvPr>
          <p:cNvPicPr>
            <a:picLocks noGrp="1" noChangeAspect="1"/>
          </p:cNvPicPr>
          <p:nvPr>
            <p:ph idx="1"/>
          </p:nvPr>
        </p:nvPicPr>
        <p:blipFill rotWithShape="1">
          <a:blip r:embed="rId2"/>
          <a:srcRect l="11863" t="21963" r="54429" b="10642"/>
          <a:stretch/>
        </p:blipFill>
        <p:spPr>
          <a:xfrm>
            <a:off x="2151965" y="1636878"/>
            <a:ext cx="8634441" cy="4876937"/>
          </a:xfrm>
          <a:prstGeom prst="rect">
            <a:avLst/>
          </a:prstGeom>
        </p:spPr>
      </p:pic>
    </p:spTree>
    <p:extLst>
      <p:ext uri="{BB962C8B-B14F-4D97-AF65-F5344CB8AC3E}">
        <p14:creationId xmlns:p14="http://schemas.microsoft.com/office/powerpoint/2010/main" val="26695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370CF-6AA0-EAAA-75A7-12419CB7ED72}"/>
              </a:ext>
            </a:extLst>
          </p:cNvPr>
          <p:cNvSpPr>
            <a:spLocks noGrp="1"/>
          </p:cNvSpPr>
          <p:nvPr>
            <p:ph type="title"/>
          </p:nvPr>
        </p:nvSpPr>
        <p:spPr/>
        <p:txBody>
          <a:bodyPr/>
          <a:lstStyle/>
          <a:p>
            <a:r>
              <a:rPr lang="nl-NL" dirty="0"/>
              <a:t>Les 5</a:t>
            </a:r>
          </a:p>
        </p:txBody>
      </p:sp>
      <p:pic>
        <p:nvPicPr>
          <p:cNvPr id="5" name="Tijdelijke aanduiding voor inhoud 4">
            <a:extLst>
              <a:ext uri="{FF2B5EF4-FFF2-40B4-BE49-F238E27FC236}">
                <a16:creationId xmlns:a16="http://schemas.microsoft.com/office/drawing/2014/main" id="{D838348E-B307-14FD-3C95-53E6B8300006}"/>
              </a:ext>
            </a:extLst>
          </p:cNvPr>
          <p:cNvPicPr>
            <a:picLocks noGrp="1" noChangeAspect="1"/>
          </p:cNvPicPr>
          <p:nvPr>
            <p:ph idx="1"/>
          </p:nvPr>
        </p:nvPicPr>
        <p:blipFill>
          <a:blip r:embed="rId2"/>
          <a:stretch>
            <a:fillRect/>
          </a:stretch>
        </p:blipFill>
        <p:spPr>
          <a:xfrm>
            <a:off x="2009045" y="1928813"/>
            <a:ext cx="8173910" cy="4252912"/>
          </a:xfrm>
        </p:spPr>
      </p:pic>
    </p:spTree>
    <p:extLst>
      <p:ext uri="{BB962C8B-B14F-4D97-AF65-F5344CB8AC3E}">
        <p14:creationId xmlns:p14="http://schemas.microsoft.com/office/powerpoint/2010/main" val="397791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ADA07A"/>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8E32C47B-845C-2C1B-DF71-5797F41B37E9}"/>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8800">
                <a:solidFill>
                  <a:srgbClr val="FFFFFF"/>
                </a:solidFill>
              </a:rPr>
              <a:t>Les 5 </a:t>
            </a:r>
          </a:p>
        </p:txBody>
      </p:sp>
      <p:sp>
        <p:nvSpPr>
          <p:cNvPr id="3" name="Tijdelijke aanduiding voor inhoud 2">
            <a:extLst>
              <a:ext uri="{FF2B5EF4-FFF2-40B4-BE49-F238E27FC236}">
                <a16:creationId xmlns:a16="http://schemas.microsoft.com/office/drawing/2014/main" id="{C4A7117C-1BEF-AA06-E510-DE511217FD81}"/>
              </a:ext>
            </a:extLst>
          </p:cNvPr>
          <p:cNvSpPr>
            <a:spLocks noGrp="1"/>
          </p:cNvSpPr>
          <p:nvPr>
            <p:ph idx="1"/>
          </p:nvPr>
        </p:nvSpPr>
        <p:spPr>
          <a:xfrm>
            <a:off x="2634916" y="4533813"/>
            <a:ext cx="6930189" cy="938463"/>
          </a:xfrm>
        </p:spPr>
        <p:txBody>
          <a:bodyPr vert="horz" lIns="91440" tIns="45720" rIns="91440" bIns="45720" rtlCol="0">
            <a:normAutofit/>
          </a:bodyPr>
          <a:lstStyle/>
          <a:p>
            <a:pPr marL="0" indent="0" algn="ctr">
              <a:buNone/>
            </a:pPr>
            <a:r>
              <a:rPr lang="en-US" sz="4800" dirty="0">
                <a:solidFill>
                  <a:srgbClr val="FFFFFF"/>
                </a:solidFill>
              </a:rPr>
              <a:t>PICTOGRAMMEN</a:t>
            </a:r>
          </a:p>
        </p:txBody>
      </p:sp>
      <p:sp>
        <p:nvSpPr>
          <p:cNvPr id="18"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66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ADA07A"/>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990371A4-2E48-EFC9-C9BC-98F689138929}"/>
              </a:ext>
            </a:extLst>
          </p:cNvPr>
          <p:cNvSpPr>
            <a:spLocks noGrp="1"/>
          </p:cNvSpPr>
          <p:nvPr>
            <p:ph type="title"/>
          </p:nvPr>
        </p:nvSpPr>
        <p:spPr>
          <a:xfrm>
            <a:off x="841248" y="644652"/>
            <a:ext cx="3182112" cy="5568696"/>
          </a:xfrm>
        </p:spPr>
        <p:txBody>
          <a:bodyPr>
            <a:normAutofit/>
          </a:bodyPr>
          <a:lstStyle/>
          <a:p>
            <a:r>
              <a:rPr lang="nl-NL" sz="6600">
                <a:solidFill>
                  <a:srgbClr val="FFFFFF"/>
                </a:solidFill>
              </a:rPr>
              <a:t>Les 1</a:t>
            </a:r>
          </a:p>
        </p:txBody>
      </p:sp>
      <p:sp>
        <p:nvSpPr>
          <p:cNvPr id="3" name="Tijdelijke aanduiding voor inhoud 2">
            <a:extLst>
              <a:ext uri="{FF2B5EF4-FFF2-40B4-BE49-F238E27FC236}">
                <a16:creationId xmlns:a16="http://schemas.microsoft.com/office/drawing/2014/main" id="{1146D716-EF20-B8F9-4067-AB0A33B28681}"/>
              </a:ext>
            </a:extLst>
          </p:cNvPr>
          <p:cNvSpPr>
            <a:spLocks noGrp="1"/>
          </p:cNvSpPr>
          <p:nvPr>
            <p:ph idx="1"/>
          </p:nvPr>
        </p:nvSpPr>
        <p:spPr>
          <a:xfrm>
            <a:off x="5494350" y="644652"/>
            <a:ext cx="5856401" cy="5568696"/>
          </a:xfrm>
        </p:spPr>
        <p:txBody>
          <a:bodyPr anchor="ctr">
            <a:normAutofit/>
          </a:bodyPr>
          <a:lstStyle/>
          <a:p>
            <a:r>
              <a:rPr lang="nl-NL"/>
              <a:t>Latijnse benamingen:</a:t>
            </a:r>
          </a:p>
          <a:p>
            <a:endParaRPr lang="nl-NL"/>
          </a:p>
          <a:p>
            <a:r>
              <a:rPr lang="nl-NL"/>
              <a:t>Hond = </a:t>
            </a:r>
            <a:r>
              <a:rPr lang="nl-NL" err="1"/>
              <a:t>canidae</a:t>
            </a:r>
            <a:endParaRPr lang="nl-NL"/>
          </a:p>
          <a:p>
            <a:r>
              <a:rPr lang="nl-NL"/>
              <a:t>Kat = </a:t>
            </a:r>
            <a:r>
              <a:rPr lang="nl-NL" err="1"/>
              <a:t>Felidae</a:t>
            </a:r>
            <a:endParaRPr lang="nl-NL"/>
          </a:p>
        </p:txBody>
      </p:sp>
    </p:spTree>
    <p:extLst>
      <p:ext uri="{BB962C8B-B14F-4D97-AF65-F5344CB8AC3E}">
        <p14:creationId xmlns:p14="http://schemas.microsoft.com/office/powerpoint/2010/main" val="336015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ADA07A"/>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A45FBA86-6F24-1117-C1DD-65416853BC59}"/>
              </a:ext>
            </a:extLst>
          </p:cNvPr>
          <p:cNvSpPr>
            <a:spLocks noGrp="1"/>
          </p:cNvSpPr>
          <p:nvPr>
            <p:ph type="title"/>
          </p:nvPr>
        </p:nvSpPr>
        <p:spPr>
          <a:xfrm>
            <a:off x="841246" y="673770"/>
            <a:ext cx="3644489" cy="2414488"/>
          </a:xfrm>
        </p:spPr>
        <p:txBody>
          <a:bodyPr anchor="t">
            <a:normAutofit/>
          </a:bodyPr>
          <a:lstStyle/>
          <a:p>
            <a:r>
              <a:rPr lang="nl-NL" sz="6600">
                <a:solidFill>
                  <a:schemeClr val="bg1"/>
                </a:solidFill>
              </a:rPr>
              <a:t>Les 1</a:t>
            </a:r>
          </a:p>
        </p:txBody>
      </p:sp>
      <p:sp>
        <p:nvSpPr>
          <p:cNvPr id="3" name="Tijdelijke aanduiding voor inhoud 2">
            <a:extLst>
              <a:ext uri="{FF2B5EF4-FFF2-40B4-BE49-F238E27FC236}">
                <a16:creationId xmlns:a16="http://schemas.microsoft.com/office/drawing/2014/main" id="{D2E4E8E9-C46A-3C62-0D3D-D53929C70944}"/>
              </a:ext>
            </a:extLst>
          </p:cNvPr>
          <p:cNvSpPr>
            <a:spLocks noGrp="1"/>
          </p:cNvSpPr>
          <p:nvPr>
            <p:ph idx="1"/>
          </p:nvPr>
        </p:nvSpPr>
        <p:spPr>
          <a:xfrm>
            <a:off x="6095999" y="882315"/>
            <a:ext cx="5254754" cy="5294647"/>
          </a:xfrm>
        </p:spPr>
        <p:txBody>
          <a:bodyPr>
            <a:normAutofit fontScale="92500" lnSpcReduction="20000"/>
          </a:bodyPr>
          <a:lstStyle/>
          <a:p>
            <a:pPr>
              <a:lnSpc>
                <a:spcPct val="100000"/>
              </a:lnSpc>
            </a:pPr>
            <a:r>
              <a:rPr lang="nl-NL" sz="3000" dirty="0"/>
              <a:t>Hond =  groepsdier ( wil dus binnen leven ) </a:t>
            </a:r>
          </a:p>
          <a:p>
            <a:pPr>
              <a:lnSpc>
                <a:spcPct val="100000"/>
              </a:lnSpc>
            </a:pPr>
            <a:r>
              <a:rPr lang="nl-NL" sz="3000" dirty="0"/>
              <a:t>Eigen plek nodig waar de hond kan slapen/ zich kan terugtrekken</a:t>
            </a:r>
          </a:p>
          <a:p>
            <a:pPr>
              <a:lnSpc>
                <a:spcPct val="100000"/>
              </a:lnSpc>
            </a:pPr>
            <a:r>
              <a:rPr lang="nl-NL" sz="3000" dirty="0"/>
              <a:t>Bench kan gebruikt worden bij pups, hiermee kan je trainen op bijv. zindelijkheid</a:t>
            </a:r>
          </a:p>
          <a:p>
            <a:pPr>
              <a:lnSpc>
                <a:spcPct val="100000"/>
              </a:lnSpc>
            </a:pPr>
            <a:r>
              <a:rPr lang="nl-NL" sz="3000" dirty="0"/>
              <a:t>Samenleven met </a:t>
            </a:r>
            <a:r>
              <a:rPr lang="nl-NL" sz="3000" dirty="0" err="1"/>
              <a:t>bijv</a:t>
            </a:r>
            <a:r>
              <a:rPr lang="nl-NL" sz="3000" dirty="0"/>
              <a:t> katten is mogelijk, kost wel veel energie</a:t>
            </a:r>
          </a:p>
          <a:p>
            <a:pPr>
              <a:lnSpc>
                <a:spcPct val="100000"/>
              </a:lnSpc>
            </a:pPr>
            <a:endParaRPr lang="nl-NL" sz="3000" dirty="0"/>
          </a:p>
          <a:p>
            <a:pPr>
              <a:lnSpc>
                <a:spcPct val="100000"/>
              </a:lnSpc>
            </a:pPr>
            <a:r>
              <a:rPr lang="nl-NL" sz="3000" dirty="0"/>
              <a:t>Kat heeft meerdere ruimtes nodig!</a:t>
            </a:r>
          </a:p>
          <a:p>
            <a:pPr>
              <a:lnSpc>
                <a:spcPct val="100000"/>
              </a:lnSpc>
            </a:pPr>
            <a:r>
              <a:rPr lang="nl-NL" sz="3000" dirty="0"/>
              <a:t>Zelfde aantal katten als kattenbakken + 1</a:t>
            </a:r>
          </a:p>
          <a:p>
            <a:pPr>
              <a:lnSpc>
                <a:spcPct val="100000"/>
              </a:lnSpc>
            </a:pPr>
            <a:r>
              <a:rPr lang="nl-NL" sz="3000" dirty="0"/>
              <a:t>Kat heeft klimmogelijkheden nodig, krabpaal </a:t>
            </a:r>
            <a:r>
              <a:rPr lang="nl-NL" sz="3000" dirty="0" err="1"/>
              <a:t>etc</a:t>
            </a:r>
            <a:endParaRPr lang="nl-NL" sz="3000" dirty="0"/>
          </a:p>
          <a:p>
            <a:pPr>
              <a:lnSpc>
                <a:spcPct val="100000"/>
              </a:lnSpc>
            </a:pPr>
            <a:r>
              <a:rPr lang="nl-NL" sz="3000" dirty="0"/>
              <a:t>GEEN drink/</a:t>
            </a:r>
            <a:r>
              <a:rPr lang="nl-NL" sz="3000" dirty="0" err="1"/>
              <a:t>eetbak</a:t>
            </a:r>
            <a:r>
              <a:rPr lang="nl-NL" sz="3000" dirty="0"/>
              <a:t> bij de kattenbak</a:t>
            </a:r>
          </a:p>
          <a:p>
            <a:pPr>
              <a:lnSpc>
                <a:spcPct val="100000"/>
              </a:lnSpc>
            </a:pPr>
            <a:endParaRPr lang="nl-NL" sz="3000" dirty="0"/>
          </a:p>
          <a:p>
            <a:pPr>
              <a:lnSpc>
                <a:spcPct val="100000"/>
              </a:lnSpc>
            </a:pPr>
            <a:endParaRPr lang="nl-NL" sz="2400" dirty="0"/>
          </a:p>
        </p:txBody>
      </p:sp>
    </p:spTree>
    <p:extLst>
      <p:ext uri="{BB962C8B-B14F-4D97-AF65-F5344CB8AC3E}">
        <p14:creationId xmlns:p14="http://schemas.microsoft.com/office/powerpoint/2010/main" val="320787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ADA07A"/>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1AAFAC5A-7E11-E3CA-0AD0-0C6F3898D50B}"/>
              </a:ext>
            </a:extLst>
          </p:cNvPr>
          <p:cNvSpPr>
            <a:spLocks noGrp="1"/>
          </p:cNvSpPr>
          <p:nvPr>
            <p:ph type="title"/>
          </p:nvPr>
        </p:nvSpPr>
        <p:spPr>
          <a:xfrm>
            <a:off x="841248" y="644652"/>
            <a:ext cx="3182112" cy="5568696"/>
          </a:xfrm>
        </p:spPr>
        <p:txBody>
          <a:bodyPr>
            <a:normAutofit/>
          </a:bodyPr>
          <a:lstStyle/>
          <a:p>
            <a:r>
              <a:rPr lang="nl-NL" sz="6600">
                <a:solidFill>
                  <a:srgbClr val="FFFFFF"/>
                </a:solidFill>
              </a:rPr>
              <a:t>Les 2 </a:t>
            </a:r>
          </a:p>
        </p:txBody>
      </p:sp>
      <p:sp>
        <p:nvSpPr>
          <p:cNvPr id="3" name="Tijdelijke aanduiding voor inhoud 2">
            <a:extLst>
              <a:ext uri="{FF2B5EF4-FFF2-40B4-BE49-F238E27FC236}">
                <a16:creationId xmlns:a16="http://schemas.microsoft.com/office/drawing/2014/main" id="{29FBEC3B-A149-B9B0-E17C-CD380B204142}"/>
              </a:ext>
            </a:extLst>
          </p:cNvPr>
          <p:cNvSpPr>
            <a:spLocks noGrp="1"/>
          </p:cNvSpPr>
          <p:nvPr>
            <p:ph idx="1"/>
          </p:nvPr>
        </p:nvSpPr>
        <p:spPr>
          <a:xfrm>
            <a:off x="5494350" y="644652"/>
            <a:ext cx="5856401" cy="5568696"/>
          </a:xfrm>
        </p:spPr>
        <p:txBody>
          <a:bodyPr anchor="ctr">
            <a:normAutofit/>
          </a:bodyPr>
          <a:lstStyle/>
          <a:p>
            <a:r>
              <a:rPr lang="nl-NL" dirty="0"/>
              <a:t>De tempratuur is dus mega belangrijk!</a:t>
            </a:r>
          </a:p>
          <a:p>
            <a:endParaRPr lang="nl-NL" dirty="0"/>
          </a:p>
          <a:p>
            <a:r>
              <a:rPr lang="nl-NL" dirty="0"/>
              <a:t>Een van de eerste dingen waar je aan zult denken bij klimaat is de temperatuur van de omgeving. Ieder dier voelt zich prettig bij een andere temperatuur.</a:t>
            </a:r>
          </a:p>
          <a:p>
            <a:endParaRPr lang="nl-NL" dirty="0"/>
          </a:p>
          <a:p>
            <a:r>
              <a:rPr lang="nl-NL" dirty="0"/>
              <a:t>De temperatuur waarbij dieren zich het prettigst voelen noem je de </a:t>
            </a:r>
            <a:r>
              <a:rPr lang="nl-NL" b="1" dirty="0"/>
              <a:t>optimale omgevingstemperatuur</a:t>
            </a:r>
          </a:p>
          <a:p>
            <a:endParaRPr lang="nl-NL" dirty="0"/>
          </a:p>
        </p:txBody>
      </p:sp>
    </p:spTree>
    <p:extLst>
      <p:ext uri="{BB962C8B-B14F-4D97-AF65-F5344CB8AC3E}">
        <p14:creationId xmlns:p14="http://schemas.microsoft.com/office/powerpoint/2010/main" val="249482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811840-7868-80B9-E3ED-62F38993D6D1}"/>
              </a:ext>
            </a:extLst>
          </p:cNvPr>
          <p:cNvSpPr>
            <a:spLocks noGrp="1"/>
          </p:cNvSpPr>
          <p:nvPr>
            <p:ph type="title"/>
          </p:nvPr>
        </p:nvSpPr>
        <p:spPr>
          <a:xfrm>
            <a:off x="635000" y="634029"/>
            <a:ext cx="10921640" cy="1314698"/>
          </a:xfrm>
        </p:spPr>
        <p:txBody>
          <a:bodyPr anchor="ctr">
            <a:normAutofit/>
          </a:bodyPr>
          <a:lstStyle/>
          <a:p>
            <a:pPr algn="ctr"/>
            <a:r>
              <a:rPr lang="nl-NL" sz="7200"/>
              <a:t>Les 2</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ADA07A"/>
          </a:solidFill>
          <a:ln w="34925">
            <a:solidFill>
              <a:srgbClr val="ADA07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9E41BCE0-A699-01F0-A3E0-9D4D51451172}"/>
              </a:ext>
            </a:extLst>
          </p:cNvPr>
          <p:cNvGraphicFramePr>
            <a:graphicFrameLocks noGrp="1"/>
          </p:cNvGraphicFramePr>
          <p:nvPr>
            <p:ph idx="1"/>
            <p:extLst>
              <p:ext uri="{D42A27DB-BD31-4B8C-83A1-F6EECF244321}">
                <p14:modId xmlns:p14="http://schemas.microsoft.com/office/powerpoint/2010/main" val="3461619798"/>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140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ADA07A"/>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6207341D-7AB6-66BA-2BFD-9A98E6A7800B}"/>
              </a:ext>
            </a:extLst>
          </p:cNvPr>
          <p:cNvSpPr>
            <a:spLocks noGrp="1"/>
          </p:cNvSpPr>
          <p:nvPr>
            <p:ph type="title"/>
          </p:nvPr>
        </p:nvSpPr>
        <p:spPr>
          <a:xfrm>
            <a:off x="841248" y="644652"/>
            <a:ext cx="3182112" cy="5568696"/>
          </a:xfrm>
        </p:spPr>
        <p:txBody>
          <a:bodyPr>
            <a:normAutofit/>
          </a:bodyPr>
          <a:lstStyle/>
          <a:p>
            <a:r>
              <a:rPr lang="nl-NL" sz="6600">
                <a:solidFill>
                  <a:srgbClr val="FFFFFF"/>
                </a:solidFill>
              </a:rPr>
              <a:t>Les 2 </a:t>
            </a:r>
          </a:p>
        </p:txBody>
      </p:sp>
      <p:sp>
        <p:nvSpPr>
          <p:cNvPr id="3" name="Tijdelijke aanduiding voor inhoud 2">
            <a:extLst>
              <a:ext uri="{FF2B5EF4-FFF2-40B4-BE49-F238E27FC236}">
                <a16:creationId xmlns:a16="http://schemas.microsoft.com/office/drawing/2014/main" id="{7D7C7DEF-F6F1-DF7C-8106-56D573C71610}"/>
              </a:ext>
            </a:extLst>
          </p:cNvPr>
          <p:cNvSpPr>
            <a:spLocks noGrp="1"/>
          </p:cNvSpPr>
          <p:nvPr>
            <p:ph idx="1"/>
          </p:nvPr>
        </p:nvSpPr>
        <p:spPr>
          <a:xfrm>
            <a:off x="5494350" y="644652"/>
            <a:ext cx="5856401" cy="5568696"/>
          </a:xfrm>
        </p:spPr>
        <p:txBody>
          <a:bodyPr anchor="ctr">
            <a:normAutofit/>
          </a:bodyPr>
          <a:lstStyle/>
          <a:p>
            <a:r>
              <a:rPr lang="nl-NL" dirty="0"/>
              <a:t>Dieren hebben licht nodig. Licht heeft namelijk op verschillende manieren invloed op dieren:</a:t>
            </a:r>
          </a:p>
          <a:p>
            <a:endParaRPr lang="nl-NL" dirty="0"/>
          </a:p>
          <a:p>
            <a:r>
              <a:rPr lang="nl-NL" dirty="0"/>
              <a:t>Gedrag: hoe actief de dieren zijn. Ook het dag- en nachtritme wordt beïnvloed door licht.</a:t>
            </a:r>
          </a:p>
          <a:p>
            <a:r>
              <a:rPr lang="nl-NL" dirty="0"/>
              <a:t>Gezondheid: Sommige dieren, bijvoorbeeld diepzeevissen en parasieten, voelen zicht het beste in een donkere omgeving. Voor andere dieren helpt zonlicht juist bij de aanmaak van vitamine D.</a:t>
            </a:r>
          </a:p>
          <a:p>
            <a:r>
              <a:rPr lang="nl-NL" dirty="0"/>
              <a:t>Voortplanting: de bronst (de periode wanneer dieren met elkaar willen paren), maar ook het leggen van eieren bij vogels.</a:t>
            </a:r>
          </a:p>
          <a:p>
            <a:pPr marL="0" indent="0">
              <a:buNone/>
            </a:pPr>
            <a:endParaRPr lang="nl-NL" dirty="0"/>
          </a:p>
        </p:txBody>
      </p:sp>
    </p:spTree>
    <p:extLst>
      <p:ext uri="{BB962C8B-B14F-4D97-AF65-F5344CB8AC3E}">
        <p14:creationId xmlns:p14="http://schemas.microsoft.com/office/powerpoint/2010/main" val="282130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ADA07A"/>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71E87826-A626-7241-FF7E-FF6CD82E3914}"/>
              </a:ext>
            </a:extLst>
          </p:cNvPr>
          <p:cNvSpPr>
            <a:spLocks noGrp="1"/>
          </p:cNvSpPr>
          <p:nvPr>
            <p:ph type="title"/>
          </p:nvPr>
        </p:nvSpPr>
        <p:spPr>
          <a:xfrm>
            <a:off x="841248" y="644652"/>
            <a:ext cx="3182112" cy="5568696"/>
          </a:xfrm>
        </p:spPr>
        <p:txBody>
          <a:bodyPr>
            <a:normAutofit/>
          </a:bodyPr>
          <a:lstStyle/>
          <a:p>
            <a:r>
              <a:rPr lang="nl-NL" sz="6600" dirty="0">
                <a:solidFill>
                  <a:srgbClr val="FFFFFF"/>
                </a:solidFill>
              </a:rPr>
              <a:t>Les 2 </a:t>
            </a:r>
          </a:p>
        </p:txBody>
      </p:sp>
      <p:sp>
        <p:nvSpPr>
          <p:cNvPr id="3" name="Tijdelijke aanduiding voor inhoud 2">
            <a:extLst>
              <a:ext uri="{FF2B5EF4-FFF2-40B4-BE49-F238E27FC236}">
                <a16:creationId xmlns:a16="http://schemas.microsoft.com/office/drawing/2014/main" id="{80A57D32-2280-D78A-15B5-D44ED44AD10A}"/>
              </a:ext>
            </a:extLst>
          </p:cNvPr>
          <p:cNvSpPr>
            <a:spLocks noGrp="1"/>
          </p:cNvSpPr>
          <p:nvPr>
            <p:ph idx="1"/>
          </p:nvPr>
        </p:nvSpPr>
        <p:spPr>
          <a:xfrm>
            <a:off x="5494350" y="644652"/>
            <a:ext cx="5856401" cy="5568696"/>
          </a:xfrm>
        </p:spPr>
        <p:txBody>
          <a:bodyPr anchor="ctr">
            <a:normAutofit/>
          </a:bodyPr>
          <a:lstStyle/>
          <a:p>
            <a:r>
              <a:rPr lang="nl-NL" dirty="0"/>
              <a:t>De relatieve luchtvochtigheid (rv) is de hoeveelheid waterdamp in de lucht bij een bepaalde omgevingstemperatuur. Dit kun je zien als een percentage. Bij sommige temperaturen is een relatieve luchtvochtigheid van 100% mogelijk. Een waarde van 100% wijst op een maximale hoeveelheid waterdamp in de lucht. Bij een relatieve vochtigheid van 50% bevat de lucht bij een bepaalde temperatuur de helft van de maximaal mogelijke hoeveelheid waterdamp.</a:t>
            </a:r>
          </a:p>
          <a:p>
            <a:pPr marL="0" indent="0">
              <a:buNone/>
            </a:pPr>
            <a:endParaRPr lang="nl-NL" dirty="0"/>
          </a:p>
        </p:txBody>
      </p:sp>
    </p:spTree>
    <p:extLst>
      <p:ext uri="{BB962C8B-B14F-4D97-AF65-F5344CB8AC3E}">
        <p14:creationId xmlns:p14="http://schemas.microsoft.com/office/powerpoint/2010/main" val="340701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F4650-42B0-4647-B817-730B9BE7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80D4DD-EE29-450D-A187-E8892B853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6066063" cy="6858000"/>
          </a:xfrm>
          <a:custGeom>
            <a:avLst/>
            <a:gdLst>
              <a:gd name="connsiteX0" fmla="*/ 6066063 w 6066063"/>
              <a:gd name="connsiteY0" fmla="*/ 0 h 6858000"/>
              <a:gd name="connsiteX1" fmla="*/ 1229608 w 6066063"/>
              <a:gd name="connsiteY1" fmla="*/ 0 h 6858000"/>
              <a:gd name="connsiteX2" fmla="*/ 1128285 w 6066063"/>
              <a:gd name="connsiteY2" fmla="*/ 156518 h 6858000"/>
              <a:gd name="connsiteX3" fmla="*/ 768782 w 6066063"/>
              <a:gd name="connsiteY3" fmla="*/ 825746 h 6858000"/>
              <a:gd name="connsiteX4" fmla="*/ 743290 w 6066063"/>
              <a:gd name="connsiteY4" fmla="*/ 860183 h 6858000"/>
              <a:gd name="connsiteX5" fmla="*/ 787138 w 6066063"/>
              <a:gd name="connsiteY5" fmla="*/ 756243 h 6858000"/>
              <a:gd name="connsiteX6" fmla="*/ 980544 w 6066063"/>
              <a:gd name="connsiteY6" fmla="*/ 339016 h 6858000"/>
              <a:gd name="connsiteX7" fmla="*/ 1161966 w 6066063"/>
              <a:gd name="connsiteY7" fmla="*/ 0 h 6858000"/>
              <a:gd name="connsiteX8" fmla="*/ 1104491 w 6066063"/>
              <a:gd name="connsiteY8" fmla="*/ 0 h 6858000"/>
              <a:gd name="connsiteX9" fmla="*/ 993044 w 6066063"/>
              <a:gd name="connsiteY9" fmla="*/ 204247 h 6858000"/>
              <a:gd name="connsiteX10" fmla="*/ 494731 w 6066063"/>
              <a:gd name="connsiteY10" fmla="*/ 1375322 h 6858000"/>
              <a:gd name="connsiteX11" fmla="*/ 46559 w 6066063"/>
              <a:gd name="connsiteY11" fmla="*/ 3329787 h 6858000"/>
              <a:gd name="connsiteX12" fmla="*/ 12272 w 6066063"/>
              <a:gd name="connsiteY12" fmla="*/ 4352595 h 6858000"/>
              <a:gd name="connsiteX13" fmla="*/ 171094 w 6066063"/>
              <a:gd name="connsiteY13" fmla="*/ 5544543 h 6858000"/>
              <a:gd name="connsiteX14" fmla="*/ 538125 w 6066063"/>
              <a:gd name="connsiteY14" fmla="*/ 6816123 h 6858000"/>
              <a:gd name="connsiteX15" fmla="*/ 555724 w 6066063"/>
              <a:gd name="connsiteY15" fmla="*/ 6858000 h 6858000"/>
              <a:gd name="connsiteX16" fmla="*/ 608303 w 6066063"/>
              <a:gd name="connsiteY16" fmla="*/ 6858000 h 6858000"/>
              <a:gd name="connsiteX17" fmla="*/ 596366 w 6066063"/>
              <a:gd name="connsiteY17" fmla="*/ 6829337 h 6858000"/>
              <a:gd name="connsiteX18" fmla="*/ 364843 w 6066063"/>
              <a:gd name="connsiteY18" fmla="*/ 6132604 h 6858000"/>
              <a:gd name="connsiteX19" fmla="*/ 213412 w 6066063"/>
              <a:gd name="connsiteY19" fmla="*/ 5505676 h 6858000"/>
              <a:gd name="connsiteX20" fmla="*/ 211628 w 6066063"/>
              <a:gd name="connsiteY20" fmla="*/ 5472254 h 6858000"/>
              <a:gd name="connsiteX21" fmla="*/ 311945 w 6066063"/>
              <a:gd name="connsiteY21" fmla="*/ 5821167 h 6858000"/>
              <a:gd name="connsiteX22" fmla="*/ 623960 w 6066063"/>
              <a:gd name="connsiteY22" fmla="*/ 6658826 h 6858000"/>
              <a:gd name="connsiteX23" fmla="*/ 717350 w 6066063"/>
              <a:gd name="connsiteY23" fmla="*/ 6858000 h 6858000"/>
              <a:gd name="connsiteX24" fmla="*/ 6066063 w 606606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66063" h="6858000">
                <a:moveTo>
                  <a:pt x="6066063"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6066063" y="6858000"/>
                </a:lnTo>
                <a:close/>
              </a:path>
            </a:pathLst>
          </a:custGeom>
          <a:solidFill>
            <a:srgbClr val="ADA07A"/>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0167C603-454F-812F-B62F-05DBE5538292}"/>
              </a:ext>
            </a:extLst>
          </p:cNvPr>
          <p:cNvSpPr>
            <a:spLocks noGrp="1"/>
          </p:cNvSpPr>
          <p:nvPr>
            <p:ph type="title"/>
          </p:nvPr>
        </p:nvSpPr>
        <p:spPr>
          <a:xfrm>
            <a:off x="841248" y="644652"/>
            <a:ext cx="4178808" cy="5568696"/>
          </a:xfrm>
        </p:spPr>
        <p:txBody>
          <a:bodyPr>
            <a:normAutofit/>
          </a:bodyPr>
          <a:lstStyle/>
          <a:p>
            <a:r>
              <a:rPr lang="nl-NL" sz="7200">
                <a:solidFill>
                  <a:schemeClr val="bg1"/>
                </a:solidFill>
              </a:rPr>
              <a:t>Les 3 </a:t>
            </a:r>
          </a:p>
        </p:txBody>
      </p:sp>
      <p:sp>
        <p:nvSpPr>
          <p:cNvPr id="13" name="Tijdelijke aanduiding voor inhoud 2">
            <a:extLst>
              <a:ext uri="{FF2B5EF4-FFF2-40B4-BE49-F238E27FC236}">
                <a16:creationId xmlns:a16="http://schemas.microsoft.com/office/drawing/2014/main" id="{179B425A-6DE1-E515-4A9C-800869A9B4B3}"/>
              </a:ext>
            </a:extLst>
          </p:cNvPr>
          <p:cNvSpPr>
            <a:spLocks noGrp="1"/>
          </p:cNvSpPr>
          <p:nvPr>
            <p:ph idx="1"/>
          </p:nvPr>
        </p:nvSpPr>
        <p:spPr>
          <a:xfrm>
            <a:off x="6556248" y="644652"/>
            <a:ext cx="4794504" cy="5568696"/>
          </a:xfrm>
        </p:spPr>
        <p:txBody>
          <a:bodyPr anchor="ctr">
            <a:normAutofit/>
          </a:bodyPr>
          <a:lstStyle/>
          <a:p>
            <a:pPr>
              <a:lnSpc>
                <a:spcPct val="100000"/>
              </a:lnSpc>
            </a:pPr>
            <a:r>
              <a:rPr lang="nl-NL"/>
              <a:t>Met huisvesting wordt een plek om te leven bedoeld. Honden leven bijvoorbeeld in kennels en katten in een kattenkamer. Dit zijn beide vormen van huisvesting. In deze module wordt met ‘de huisvesting’ ook de omstandigheden waarin het dier leeft bedoeld. Huisvesting bestaat uit drie belangrijke thema’s:</a:t>
            </a:r>
          </a:p>
          <a:p>
            <a:pPr>
              <a:lnSpc>
                <a:spcPct val="100000"/>
              </a:lnSpc>
            </a:pPr>
            <a:endParaRPr lang="nl-NL"/>
          </a:p>
          <a:p>
            <a:pPr>
              <a:lnSpc>
                <a:spcPct val="100000"/>
              </a:lnSpc>
            </a:pPr>
            <a:r>
              <a:rPr lang="nl-NL"/>
              <a:t>Aansluiten bij het natuurlijke gedrag;</a:t>
            </a:r>
          </a:p>
          <a:p>
            <a:pPr>
              <a:lnSpc>
                <a:spcPct val="100000"/>
              </a:lnSpc>
            </a:pPr>
            <a:r>
              <a:rPr lang="nl-NL"/>
              <a:t>Voedsel en water;</a:t>
            </a:r>
          </a:p>
          <a:p>
            <a:pPr>
              <a:lnSpc>
                <a:spcPct val="100000"/>
              </a:lnSpc>
            </a:pPr>
            <a:r>
              <a:rPr lang="nl-NL"/>
              <a:t>Lig- en schuilplaatsen. </a:t>
            </a:r>
          </a:p>
        </p:txBody>
      </p:sp>
    </p:spTree>
    <p:extLst>
      <p:ext uri="{BB962C8B-B14F-4D97-AF65-F5344CB8AC3E}">
        <p14:creationId xmlns:p14="http://schemas.microsoft.com/office/powerpoint/2010/main" val="177883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20B67C63-21CE-4DD4-B07B-F0EA5AC8F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AA9BF5-1E80-80CE-D61A-B9E55A207426}"/>
              </a:ext>
            </a:extLst>
          </p:cNvPr>
          <p:cNvSpPr>
            <a:spLocks noGrp="1"/>
          </p:cNvSpPr>
          <p:nvPr>
            <p:ph type="title"/>
          </p:nvPr>
        </p:nvSpPr>
        <p:spPr>
          <a:xfrm>
            <a:off x="640080" y="795528"/>
            <a:ext cx="10908792" cy="1069848"/>
          </a:xfrm>
        </p:spPr>
        <p:txBody>
          <a:bodyPr vert="horz" lIns="91440" tIns="45720" rIns="91440" bIns="45720" rtlCol="0" anchor="ctr">
            <a:normAutofit/>
          </a:bodyPr>
          <a:lstStyle/>
          <a:p>
            <a:pPr algn="ctr"/>
            <a:r>
              <a:rPr lang="en-US" sz="6000"/>
              <a:t>Les 3</a:t>
            </a:r>
          </a:p>
        </p:txBody>
      </p:sp>
      <p:pic>
        <p:nvPicPr>
          <p:cNvPr id="4" name="Tijdelijke aanduiding voor inhoud 3">
            <a:extLst>
              <a:ext uri="{FF2B5EF4-FFF2-40B4-BE49-F238E27FC236}">
                <a16:creationId xmlns:a16="http://schemas.microsoft.com/office/drawing/2014/main" id="{897A9E85-D1BE-6BF1-1644-11E71DE8D690}"/>
              </a:ext>
            </a:extLst>
          </p:cNvPr>
          <p:cNvPicPr>
            <a:picLocks noGrp="1" noChangeAspect="1"/>
          </p:cNvPicPr>
          <p:nvPr>
            <p:ph idx="1"/>
          </p:nvPr>
        </p:nvPicPr>
        <p:blipFill rotWithShape="1">
          <a:blip r:embed="rId2"/>
          <a:srcRect/>
          <a:stretch/>
        </p:blipFill>
        <p:spPr>
          <a:xfrm>
            <a:off x="20" y="2651757"/>
            <a:ext cx="12191980" cy="4206245"/>
          </a:xfrm>
          <a:custGeom>
            <a:avLst/>
            <a:gdLst/>
            <a:ahLst/>
            <a:cxnLst/>
            <a:rect l="l" t="t" r="r" b="b"/>
            <a:pathLst>
              <a:path w="12192000" h="4206245">
                <a:moveTo>
                  <a:pt x="7221828" y="879"/>
                </a:moveTo>
                <a:cubicBezTo>
                  <a:pt x="7321999" y="5084"/>
                  <a:pt x="7421080" y="23261"/>
                  <a:pt x="7520947" y="31075"/>
                </a:cubicBezTo>
                <a:cubicBezTo>
                  <a:pt x="7615987" y="38571"/>
                  <a:pt x="7711026" y="49499"/>
                  <a:pt x="7806574" y="34506"/>
                </a:cubicBezTo>
                <a:cubicBezTo>
                  <a:pt x="7900292" y="21762"/>
                  <a:pt x="7995077" y="18776"/>
                  <a:pt x="8089405" y="25612"/>
                </a:cubicBezTo>
                <a:cubicBezTo>
                  <a:pt x="8193720" y="30821"/>
                  <a:pt x="8297780" y="48101"/>
                  <a:pt x="8402730" y="33616"/>
                </a:cubicBezTo>
                <a:cubicBezTo>
                  <a:pt x="8415956" y="32269"/>
                  <a:pt x="8429310" y="34010"/>
                  <a:pt x="8441737" y="38699"/>
                </a:cubicBezTo>
                <a:cubicBezTo>
                  <a:pt x="8482535" y="52255"/>
                  <a:pt x="8526485" y="53094"/>
                  <a:pt x="8567778" y="41113"/>
                </a:cubicBezTo>
                <a:cubicBezTo>
                  <a:pt x="8619999" y="27213"/>
                  <a:pt x="8674837" y="26297"/>
                  <a:pt x="8727490" y="38445"/>
                </a:cubicBezTo>
                <a:cubicBezTo>
                  <a:pt x="8805758" y="55470"/>
                  <a:pt x="8884280" y="72242"/>
                  <a:pt x="8965724" y="58266"/>
                </a:cubicBezTo>
                <a:cubicBezTo>
                  <a:pt x="9013117" y="50261"/>
                  <a:pt x="9057079" y="30821"/>
                  <a:pt x="9103836" y="21673"/>
                </a:cubicBezTo>
                <a:cubicBezTo>
                  <a:pt x="9238517" y="-4628"/>
                  <a:pt x="9374470" y="3249"/>
                  <a:pt x="9510422" y="12143"/>
                </a:cubicBezTo>
                <a:cubicBezTo>
                  <a:pt x="9643198" y="20910"/>
                  <a:pt x="9775338" y="38952"/>
                  <a:pt x="9908876" y="36284"/>
                </a:cubicBezTo>
                <a:cubicBezTo>
                  <a:pt x="9937311" y="36500"/>
                  <a:pt x="9965684" y="38876"/>
                  <a:pt x="9993750" y="43400"/>
                </a:cubicBezTo>
                <a:cubicBezTo>
                  <a:pt x="10097938" y="57122"/>
                  <a:pt x="10202634" y="70082"/>
                  <a:pt x="10305678" y="42383"/>
                </a:cubicBezTo>
                <a:cubicBezTo>
                  <a:pt x="10398062" y="17340"/>
                  <a:pt x="10494461" y="10695"/>
                  <a:pt x="10589399" y="22816"/>
                </a:cubicBezTo>
                <a:cubicBezTo>
                  <a:pt x="10714411" y="39194"/>
                  <a:pt x="10840770" y="42777"/>
                  <a:pt x="10966507" y="33489"/>
                </a:cubicBezTo>
                <a:cubicBezTo>
                  <a:pt x="11005971" y="29563"/>
                  <a:pt x="11045651" y="28153"/>
                  <a:pt x="11085306" y="29296"/>
                </a:cubicBezTo>
                <a:cubicBezTo>
                  <a:pt x="11374490" y="42510"/>
                  <a:pt x="11664564" y="25103"/>
                  <a:pt x="11953240" y="55851"/>
                </a:cubicBezTo>
                <a:cubicBezTo>
                  <a:pt x="11998873" y="61232"/>
                  <a:pt x="12044817" y="61626"/>
                  <a:pt x="12090273" y="57111"/>
                </a:cubicBezTo>
                <a:lnTo>
                  <a:pt x="12192000" y="35723"/>
                </a:lnTo>
                <a:lnTo>
                  <a:pt x="12192000" y="4206245"/>
                </a:lnTo>
                <a:lnTo>
                  <a:pt x="0" y="4206245"/>
                </a:lnTo>
                <a:lnTo>
                  <a:pt x="0" y="36060"/>
                </a:lnTo>
                <a:lnTo>
                  <a:pt x="6227" y="34760"/>
                </a:lnTo>
                <a:cubicBezTo>
                  <a:pt x="22764" y="29906"/>
                  <a:pt x="39831" y="27085"/>
                  <a:pt x="57050" y="26374"/>
                </a:cubicBezTo>
                <a:cubicBezTo>
                  <a:pt x="189699" y="9729"/>
                  <a:pt x="322475" y="14176"/>
                  <a:pt x="455759" y="19640"/>
                </a:cubicBezTo>
                <a:cubicBezTo>
                  <a:pt x="687894" y="29042"/>
                  <a:pt x="920283" y="39969"/>
                  <a:pt x="1152799" y="36666"/>
                </a:cubicBezTo>
                <a:cubicBezTo>
                  <a:pt x="1388746" y="33235"/>
                  <a:pt x="1624184" y="40478"/>
                  <a:pt x="1859877" y="50007"/>
                </a:cubicBezTo>
                <a:cubicBezTo>
                  <a:pt x="1963175" y="53946"/>
                  <a:pt x="2067109" y="57884"/>
                  <a:pt x="2168755" y="28534"/>
                </a:cubicBezTo>
                <a:cubicBezTo>
                  <a:pt x="2191727" y="23159"/>
                  <a:pt x="2215678" y="23680"/>
                  <a:pt x="2238383" y="30059"/>
                </a:cubicBezTo>
                <a:cubicBezTo>
                  <a:pt x="2352481" y="56614"/>
                  <a:pt x="2467214" y="64491"/>
                  <a:pt x="2582583" y="38317"/>
                </a:cubicBezTo>
                <a:cubicBezTo>
                  <a:pt x="2715206" y="9602"/>
                  <a:pt x="2851717" y="3465"/>
                  <a:pt x="2986373" y="20148"/>
                </a:cubicBezTo>
                <a:cubicBezTo>
                  <a:pt x="3109493" y="33870"/>
                  <a:pt x="3233247" y="48736"/>
                  <a:pt x="3356620" y="37682"/>
                </a:cubicBezTo>
                <a:cubicBezTo>
                  <a:pt x="3551528" y="20148"/>
                  <a:pt x="3746180" y="35395"/>
                  <a:pt x="3941087" y="40096"/>
                </a:cubicBezTo>
                <a:cubicBezTo>
                  <a:pt x="4005887" y="41621"/>
                  <a:pt x="4071068" y="54962"/>
                  <a:pt x="4135486" y="43018"/>
                </a:cubicBezTo>
                <a:cubicBezTo>
                  <a:pt x="4237006" y="24214"/>
                  <a:pt x="4337382" y="31456"/>
                  <a:pt x="4439028" y="42002"/>
                </a:cubicBezTo>
                <a:cubicBezTo>
                  <a:pt x="4633681" y="62332"/>
                  <a:pt x="4828207" y="72115"/>
                  <a:pt x="5021970" y="33997"/>
                </a:cubicBezTo>
                <a:cubicBezTo>
                  <a:pt x="5082069" y="22054"/>
                  <a:pt x="5141786" y="15193"/>
                  <a:pt x="5202902" y="31202"/>
                </a:cubicBezTo>
                <a:cubicBezTo>
                  <a:pt x="5229888" y="37364"/>
                  <a:pt x="5257981" y="36844"/>
                  <a:pt x="5284727" y="29678"/>
                </a:cubicBezTo>
                <a:cubicBezTo>
                  <a:pt x="5374023" y="9971"/>
                  <a:pt x="5466013" y="5676"/>
                  <a:pt x="5556757" y="16972"/>
                </a:cubicBezTo>
                <a:cubicBezTo>
                  <a:pt x="5631597" y="24214"/>
                  <a:pt x="5706686" y="29296"/>
                  <a:pt x="5781523" y="36920"/>
                </a:cubicBezTo>
                <a:cubicBezTo>
                  <a:pt x="5814812" y="40350"/>
                  <a:pt x="5848485" y="27645"/>
                  <a:pt x="5881264" y="39334"/>
                </a:cubicBezTo>
                <a:cubicBezTo>
                  <a:pt x="5953687" y="65254"/>
                  <a:pt x="6027889" y="62585"/>
                  <a:pt x="6101074" y="48101"/>
                </a:cubicBezTo>
                <a:cubicBezTo>
                  <a:pt x="6253468" y="16133"/>
                  <a:pt x="6410016" y="8916"/>
                  <a:pt x="6564709" y="26755"/>
                </a:cubicBezTo>
                <a:cubicBezTo>
                  <a:pt x="6628873" y="35141"/>
                  <a:pt x="6693292" y="47847"/>
                  <a:pt x="6758599" y="35141"/>
                </a:cubicBezTo>
                <a:cubicBezTo>
                  <a:pt x="6764749" y="34048"/>
                  <a:pt x="6770937" y="36818"/>
                  <a:pt x="6774228" y="42129"/>
                </a:cubicBezTo>
                <a:cubicBezTo>
                  <a:pt x="6806500" y="81517"/>
                  <a:pt x="6848429" y="80246"/>
                  <a:pt x="6891248" y="67541"/>
                </a:cubicBezTo>
                <a:cubicBezTo>
                  <a:pt x="6919353" y="58837"/>
                  <a:pt x="6946899" y="48406"/>
                  <a:pt x="6973708" y="36284"/>
                </a:cubicBezTo>
                <a:cubicBezTo>
                  <a:pt x="7020644" y="16819"/>
                  <a:pt x="7070501" y="5308"/>
                  <a:pt x="7121223" y="2233"/>
                </a:cubicBezTo>
                <a:cubicBezTo>
                  <a:pt x="7154926" y="-372"/>
                  <a:pt x="7188437" y="-522"/>
                  <a:pt x="7221828" y="879"/>
                </a:cubicBezTo>
                <a:close/>
              </a:path>
            </a:pathLst>
          </a:custGeom>
        </p:spPr>
      </p:pic>
    </p:spTree>
    <p:extLst>
      <p:ext uri="{BB962C8B-B14F-4D97-AF65-F5344CB8AC3E}">
        <p14:creationId xmlns:p14="http://schemas.microsoft.com/office/powerpoint/2010/main" val="1870037658"/>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22333C"/>
      </a:dk2>
      <a:lt2>
        <a:srgbClr val="E2E4E8"/>
      </a:lt2>
      <a:accent1>
        <a:srgbClr val="ADA07A"/>
      </a:accent1>
      <a:accent2>
        <a:srgbClr val="9DA767"/>
      </a:accent2>
      <a:accent3>
        <a:srgbClr val="8DAA78"/>
      </a:accent3>
      <a:accent4>
        <a:srgbClr val="6EB16D"/>
      </a:accent4>
      <a:accent5>
        <a:srgbClr val="78AA8D"/>
      </a:accent5>
      <a:accent6>
        <a:srgbClr val="6AACA1"/>
      </a:accent6>
      <a:hlink>
        <a:srgbClr val="697BAE"/>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11</TotalTime>
  <Words>546</Words>
  <Application>Microsoft Office PowerPoint</Application>
  <PresentationFormat>Breedbeeld</PresentationFormat>
  <Paragraphs>59</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The Hand Bold</vt:lpstr>
      <vt:lpstr>The Serif Hand Black</vt:lpstr>
      <vt:lpstr>SketchyVTI</vt:lpstr>
      <vt:lpstr>Samenvattende les</vt:lpstr>
      <vt:lpstr>Les 1</vt:lpstr>
      <vt:lpstr>Les 1</vt:lpstr>
      <vt:lpstr>Les 2 </vt:lpstr>
      <vt:lpstr>Les 2</vt:lpstr>
      <vt:lpstr>Les 2 </vt:lpstr>
      <vt:lpstr>Les 2 </vt:lpstr>
      <vt:lpstr>Les 3 </vt:lpstr>
      <vt:lpstr>Les 3</vt:lpstr>
      <vt:lpstr>Les 4</vt:lpstr>
      <vt:lpstr>Les 4 </vt:lpstr>
      <vt:lpstr>Les 5</vt:lpstr>
      <vt:lpstr>Les 5</vt:lpstr>
      <vt:lpstr>Les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Samenvattende les</dc:title>
  <dc:creator>Maxime Van Straten</dc:creator>
  <cp:lastModifiedBy>Maxime Van Straten</cp:lastModifiedBy>
  <cp:revision>1</cp:revision>
  <dcterms:created xsi:type="dcterms:W3CDTF">2022-10-12T12:17:14Z</dcterms:created>
  <dcterms:modified xsi:type="dcterms:W3CDTF">2022-10-12T12:29:06Z</dcterms:modified>
</cp:coreProperties>
</file>